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3" r:id="rId3"/>
  </p:sldMasterIdLst>
  <p:notesMasterIdLst>
    <p:notesMasterId r:id="rId42"/>
  </p:notesMasterIdLst>
  <p:sldIdLst>
    <p:sldId id="542" r:id="rId4"/>
    <p:sldId id="257" r:id="rId5"/>
    <p:sldId id="596" r:id="rId6"/>
    <p:sldId id="576" r:id="rId7"/>
    <p:sldId id="588" r:id="rId8"/>
    <p:sldId id="589" r:id="rId9"/>
    <p:sldId id="578" r:id="rId10"/>
    <p:sldId id="579" r:id="rId11"/>
    <p:sldId id="590" r:id="rId12"/>
    <p:sldId id="580" r:id="rId13"/>
    <p:sldId id="591" r:id="rId14"/>
    <p:sldId id="582" r:id="rId15"/>
    <p:sldId id="597" r:id="rId16"/>
    <p:sldId id="583" r:id="rId17"/>
    <p:sldId id="584" r:id="rId18"/>
    <p:sldId id="585" r:id="rId19"/>
    <p:sldId id="586" r:id="rId20"/>
    <p:sldId id="592" r:id="rId21"/>
    <p:sldId id="593" r:id="rId22"/>
    <p:sldId id="594" r:id="rId23"/>
    <p:sldId id="595" r:id="rId24"/>
    <p:sldId id="574" r:id="rId25"/>
    <p:sldId id="598" r:id="rId26"/>
    <p:sldId id="545" r:id="rId27"/>
    <p:sldId id="570" r:id="rId28"/>
    <p:sldId id="555" r:id="rId29"/>
    <p:sldId id="571" r:id="rId30"/>
    <p:sldId id="549" r:id="rId31"/>
    <p:sldId id="550" r:id="rId32"/>
    <p:sldId id="553" r:id="rId33"/>
    <p:sldId id="551" r:id="rId34"/>
    <p:sldId id="560" r:id="rId35"/>
    <p:sldId id="563" r:id="rId36"/>
    <p:sldId id="565" r:id="rId37"/>
    <p:sldId id="566" r:id="rId38"/>
    <p:sldId id="569" r:id="rId39"/>
    <p:sldId id="572" r:id="rId40"/>
    <p:sldId id="573" r:id="rId41"/>
  </p:sldIdLst>
  <p:sldSz cx="9144000" cy="6858000" type="screen4x3"/>
  <p:notesSz cx="6858000" cy="9144000"/>
  <p:defaultTextStyle>
    <a:defPPr>
      <a:defRPr lang="zh-CN"/>
    </a:defPPr>
    <a:lvl1pPr algn="ctr" rtl="0" fontAlgn="base">
      <a:lnSpc>
        <a:spcPct val="120000"/>
      </a:lnSpc>
      <a:spcBef>
        <a:spcPct val="50000"/>
      </a:spcBef>
      <a:spcAft>
        <a:spcPct val="0"/>
      </a:spcAft>
      <a:defRPr kumimoji="1" sz="2800" kern="1200">
        <a:solidFill>
          <a:schemeClr val="tx1"/>
        </a:solidFill>
        <a:effectLst>
          <a:outerShdw blurRad="38100" dist="38100" dir="2700000" algn="tl">
            <a:srgbClr val="000000">
              <a:alpha val="43137"/>
            </a:srgbClr>
          </a:outerShdw>
        </a:effectLst>
        <a:latin typeface="楷体_GB2312" pitchFamily="49" charset="-122"/>
        <a:ea typeface="楷体_GB2312" pitchFamily="49" charset="-122"/>
        <a:cs typeface="+mn-cs"/>
      </a:defRPr>
    </a:lvl1pPr>
    <a:lvl2pPr marL="457200" algn="ctr" rtl="0" fontAlgn="base">
      <a:lnSpc>
        <a:spcPct val="120000"/>
      </a:lnSpc>
      <a:spcBef>
        <a:spcPct val="50000"/>
      </a:spcBef>
      <a:spcAft>
        <a:spcPct val="0"/>
      </a:spcAft>
      <a:defRPr kumimoji="1" sz="2800" kern="1200">
        <a:solidFill>
          <a:schemeClr val="tx1"/>
        </a:solidFill>
        <a:effectLst>
          <a:outerShdw blurRad="38100" dist="38100" dir="2700000" algn="tl">
            <a:srgbClr val="000000">
              <a:alpha val="43137"/>
            </a:srgbClr>
          </a:outerShdw>
        </a:effectLst>
        <a:latin typeface="楷体_GB2312" pitchFamily="49" charset="-122"/>
        <a:ea typeface="楷体_GB2312" pitchFamily="49" charset="-122"/>
        <a:cs typeface="+mn-cs"/>
      </a:defRPr>
    </a:lvl2pPr>
    <a:lvl3pPr marL="914400" algn="ctr" rtl="0" fontAlgn="base">
      <a:lnSpc>
        <a:spcPct val="120000"/>
      </a:lnSpc>
      <a:spcBef>
        <a:spcPct val="50000"/>
      </a:spcBef>
      <a:spcAft>
        <a:spcPct val="0"/>
      </a:spcAft>
      <a:defRPr kumimoji="1" sz="2800" kern="1200">
        <a:solidFill>
          <a:schemeClr val="tx1"/>
        </a:solidFill>
        <a:effectLst>
          <a:outerShdw blurRad="38100" dist="38100" dir="2700000" algn="tl">
            <a:srgbClr val="000000">
              <a:alpha val="43137"/>
            </a:srgbClr>
          </a:outerShdw>
        </a:effectLst>
        <a:latin typeface="楷体_GB2312" pitchFamily="49" charset="-122"/>
        <a:ea typeface="楷体_GB2312" pitchFamily="49" charset="-122"/>
        <a:cs typeface="+mn-cs"/>
      </a:defRPr>
    </a:lvl3pPr>
    <a:lvl4pPr marL="1371600" algn="ctr" rtl="0" fontAlgn="base">
      <a:lnSpc>
        <a:spcPct val="120000"/>
      </a:lnSpc>
      <a:spcBef>
        <a:spcPct val="50000"/>
      </a:spcBef>
      <a:spcAft>
        <a:spcPct val="0"/>
      </a:spcAft>
      <a:defRPr kumimoji="1" sz="2800" kern="1200">
        <a:solidFill>
          <a:schemeClr val="tx1"/>
        </a:solidFill>
        <a:effectLst>
          <a:outerShdw blurRad="38100" dist="38100" dir="2700000" algn="tl">
            <a:srgbClr val="000000">
              <a:alpha val="43137"/>
            </a:srgbClr>
          </a:outerShdw>
        </a:effectLst>
        <a:latin typeface="楷体_GB2312" pitchFamily="49" charset="-122"/>
        <a:ea typeface="楷体_GB2312" pitchFamily="49" charset="-122"/>
        <a:cs typeface="+mn-cs"/>
      </a:defRPr>
    </a:lvl4pPr>
    <a:lvl5pPr marL="1828800" algn="ctr" rtl="0" fontAlgn="base">
      <a:lnSpc>
        <a:spcPct val="120000"/>
      </a:lnSpc>
      <a:spcBef>
        <a:spcPct val="50000"/>
      </a:spcBef>
      <a:spcAft>
        <a:spcPct val="0"/>
      </a:spcAft>
      <a:defRPr kumimoji="1" sz="2800" kern="1200">
        <a:solidFill>
          <a:schemeClr val="tx1"/>
        </a:solidFill>
        <a:effectLst>
          <a:outerShdw blurRad="38100" dist="38100" dir="2700000" algn="tl">
            <a:srgbClr val="000000">
              <a:alpha val="43137"/>
            </a:srgbClr>
          </a:outerShdw>
        </a:effectLst>
        <a:latin typeface="楷体_GB2312" pitchFamily="49" charset="-122"/>
        <a:ea typeface="楷体_GB2312" pitchFamily="49" charset="-122"/>
        <a:cs typeface="+mn-cs"/>
      </a:defRPr>
    </a:lvl5pPr>
    <a:lvl6pPr marL="2286000" algn="l" defTabSz="914400" rtl="0" eaLnBrk="1" latinLnBrk="0" hangingPunct="1">
      <a:defRPr kumimoji="1" sz="2800" kern="1200">
        <a:solidFill>
          <a:schemeClr val="tx1"/>
        </a:solidFill>
        <a:effectLst>
          <a:outerShdw blurRad="38100" dist="38100" dir="2700000" algn="tl">
            <a:srgbClr val="000000">
              <a:alpha val="43137"/>
            </a:srgbClr>
          </a:outerShdw>
        </a:effectLst>
        <a:latin typeface="楷体_GB2312" pitchFamily="49" charset="-122"/>
        <a:ea typeface="楷体_GB2312" pitchFamily="49" charset="-122"/>
        <a:cs typeface="+mn-cs"/>
      </a:defRPr>
    </a:lvl6pPr>
    <a:lvl7pPr marL="2743200" algn="l" defTabSz="914400" rtl="0" eaLnBrk="1" latinLnBrk="0" hangingPunct="1">
      <a:defRPr kumimoji="1" sz="2800" kern="1200">
        <a:solidFill>
          <a:schemeClr val="tx1"/>
        </a:solidFill>
        <a:effectLst>
          <a:outerShdw blurRad="38100" dist="38100" dir="2700000" algn="tl">
            <a:srgbClr val="000000">
              <a:alpha val="43137"/>
            </a:srgbClr>
          </a:outerShdw>
        </a:effectLst>
        <a:latin typeface="楷体_GB2312" pitchFamily="49" charset="-122"/>
        <a:ea typeface="楷体_GB2312" pitchFamily="49" charset="-122"/>
        <a:cs typeface="+mn-cs"/>
      </a:defRPr>
    </a:lvl7pPr>
    <a:lvl8pPr marL="3200400" algn="l" defTabSz="914400" rtl="0" eaLnBrk="1" latinLnBrk="0" hangingPunct="1">
      <a:defRPr kumimoji="1" sz="2800" kern="1200">
        <a:solidFill>
          <a:schemeClr val="tx1"/>
        </a:solidFill>
        <a:effectLst>
          <a:outerShdw blurRad="38100" dist="38100" dir="2700000" algn="tl">
            <a:srgbClr val="000000">
              <a:alpha val="43137"/>
            </a:srgbClr>
          </a:outerShdw>
        </a:effectLst>
        <a:latin typeface="楷体_GB2312" pitchFamily="49" charset="-122"/>
        <a:ea typeface="楷体_GB2312" pitchFamily="49" charset="-122"/>
        <a:cs typeface="+mn-cs"/>
      </a:defRPr>
    </a:lvl8pPr>
    <a:lvl9pPr marL="3657600" algn="l" defTabSz="914400" rtl="0" eaLnBrk="1" latinLnBrk="0" hangingPunct="1">
      <a:defRPr kumimoji="1" sz="2800" kern="1200">
        <a:solidFill>
          <a:schemeClr val="tx1"/>
        </a:solidFill>
        <a:effectLst>
          <a:outerShdw blurRad="38100" dist="38100" dir="2700000" algn="tl">
            <a:srgbClr val="000000">
              <a:alpha val="43137"/>
            </a:srgbClr>
          </a:outerShdw>
        </a:effectLst>
        <a:latin typeface="楷体_GB2312" pitchFamily="49" charset="-122"/>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0033CC"/>
    <a:srgbClr val="A50021"/>
    <a:srgbClr val="FF9933"/>
    <a:srgbClr val="FFCC00"/>
    <a:srgbClr val="FFFF00"/>
    <a:srgbClr val="FF0000"/>
    <a:srgbClr val="000000"/>
    <a:srgbClr val="060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11" autoAdjust="0"/>
    <p:restoredTop sz="96071" autoAdjust="0"/>
  </p:normalViewPr>
  <p:slideViewPr>
    <p:cSldViewPr snapToGrid="0" showGuides="1">
      <p:cViewPr varScale="1">
        <p:scale>
          <a:sx n="64" d="100"/>
          <a:sy n="64" d="100"/>
        </p:scale>
        <p:origin x="1536" y="68"/>
      </p:cViewPr>
      <p:guideLst>
        <p:guide orient="horz" pos="2160"/>
        <p:guide pos="2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82"/>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73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lnSpc>
                <a:spcPct val="100000"/>
              </a:lnSpc>
              <a:spcBef>
                <a:spcPct val="0"/>
              </a:spcBef>
              <a:defRPr sz="1200">
                <a:effectLst/>
                <a:latin typeface="Times New Roman" pitchFamily="18" charset="0"/>
                <a:ea typeface="宋体" charset="-122"/>
              </a:defRPr>
            </a:lvl1pPr>
          </a:lstStyle>
          <a:p>
            <a:endParaRPr lang="en-US" altLang="zh-CN"/>
          </a:p>
        </p:txBody>
      </p:sp>
      <p:sp>
        <p:nvSpPr>
          <p:cNvPr id="3573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effectLst/>
                <a:latin typeface="Times New Roman" pitchFamily="18" charset="0"/>
                <a:ea typeface="宋体" charset="-122"/>
              </a:defRPr>
            </a:lvl1pPr>
          </a:lstStyle>
          <a:p>
            <a:endParaRPr lang="en-US" altLang="zh-CN"/>
          </a:p>
        </p:txBody>
      </p:sp>
      <p:sp>
        <p:nvSpPr>
          <p:cNvPr id="3573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73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573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lnSpc>
                <a:spcPct val="100000"/>
              </a:lnSpc>
              <a:spcBef>
                <a:spcPct val="0"/>
              </a:spcBef>
              <a:defRPr sz="1200">
                <a:effectLst/>
                <a:latin typeface="Times New Roman" pitchFamily="18" charset="0"/>
                <a:ea typeface="宋体" charset="-122"/>
              </a:defRPr>
            </a:lvl1pPr>
          </a:lstStyle>
          <a:p>
            <a:endParaRPr lang="en-US" altLang="zh-CN"/>
          </a:p>
        </p:txBody>
      </p:sp>
      <p:sp>
        <p:nvSpPr>
          <p:cNvPr id="3573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effectLst/>
                <a:latin typeface="Times New Roman" pitchFamily="18" charset="0"/>
                <a:ea typeface="宋体" charset="-122"/>
              </a:defRPr>
            </a:lvl1pPr>
          </a:lstStyle>
          <a:p>
            <a:fld id="{4627A5B6-54F2-4B0C-92B7-37EA898BAD30}" type="slidenum">
              <a:rPr lang="en-US" altLang="zh-CN"/>
              <a:pPr/>
              <a:t>‹#›</a:t>
            </a:fld>
            <a:endParaRPr lang="en-US" altLang="zh-CN"/>
          </a:p>
        </p:txBody>
      </p:sp>
    </p:spTree>
    <p:extLst>
      <p:ext uri="{BB962C8B-B14F-4D97-AF65-F5344CB8AC3E}">
        <p14:creationId xmlns:p14="http://schemas.microsoft.com/office/powerpoint/2010/main" val="14877641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27A5B6-54F2-4B0C-92B7-37EA898BAD30}" type="slidenum">
              <a:rPr lang="en-US" altLang="zh-CN" smtClean="0"/>
              <a:pPr/>
              <a:t>1</a:t>
            </a:fld>
            <a:endParaRPr lang="en-US" altLang="zh-CN"/>
          </a:p>
        </p:txBody>
      </p:sp>
    </p:spTree>
    <p:extLst>
      <p:ext uri="{BB962C8B-B14F-4D97-AF65-F5344CB8AC3E}">
        <p14:creationId xmlns:p14="http://schemas.microsoft.com/office/powerpoint/2010/main" val="55467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27A5B6-54F2-4B0C-92B7-37EA898BAD30}" type="slidenum">
              <a:rPr lang="en-US" altLang="zh-CN" smtClean="0"/>
              <a:pPr/>
              <a:t>25</a:t>
            </a:fld>
            <a:endParaRPr lang="en-US" altLang="zh-CN"/>
          </a:p>
        </p:txBody>
      </p:sp>
    </p:spTree>
    <p:extLst>
      <p:ext uri="{BB962C8B-B14F-4D97-AF65-F5344CB8AC3E}">
        <p14:creationId xmlns:p14="http://schemas.microsoft.com/office/powerpoint/2010/main" val="302825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47225618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9036654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0473222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页脚占位符 3"/>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205818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801533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996600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844205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108018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8419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760222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946798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180143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4170374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777035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539623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81036503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2094130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9266297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1564366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2765036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354445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95496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627089658"/>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9642118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6573659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700609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18527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9805518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8895232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3278317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29587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1269448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08639668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12298;&#27010;&#29575;&#35770;&#19982;&#25968;&#29702;&#32479;&#35745;&#12299;&#35838;&#20214;/&#12298;&#25968;&#29702;&#32479;&#35745;&#12299;&#31532;8&#31456;&#167;2&#27491;&#24577;&#24635;&#20307;&#22343;&#20540;&#30340;&#20551;&#35774;&#26816;&#39564;.ppt#-1,1,1. &#24187;&#28783;&#29255; 1"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w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12298;&#27010;&#29575;&#35770;&#19982;&#25968;&#29702;&#32479;&#35745;&#12299;&#35838;&#20214;/&#12298;&#25968;&#29702;&#32479;&#35745;&#12299;&#31532;8&#31456;&#167;2&#27491;&#24577;&#24635;&#20307;&#22343;&#20540;&#30340;&#20551;&#35774;&#26816;&#39564;.ppt#-1,1,1. &#24187;&#28783;&#29255; 1"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w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hyperlink" Target="../&#12298;&#27010;&#29575;&#35770;&#19982;&#25968;&#29702;&#32479;&#35745;&#12299;&#35838;&#20214;/&#12298;&#25968;&#29702;&#32479;&#35745;&#12299;&#31532;8&#31456;&#167;2&#27491;&#24577;&#24635;&#20307;&#22343;&#20540;&#30340;&#20551;&#35774;&#26816;&#39564;.ppt#-1,1,1. &#24187;&#28783;&#29255; 1"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72" name="Rectangle 76"/>
          <p:cNvSpPr>
            <a:spLocks noChangeArrowheads="1"/>
          </p:cNvSpPr>
          <p:nvPr/>
        </p:nvSpPr>
        <p:spPr bwMode="auto">
          <a:xfrm>
            <a:off x="3336925" y="0"/>
            <a:ext cx="3038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en-US" altLang="zh-CN" dirty="0">
                <a:solidFill>
                  <a:srgbClr val="0033CC"/>
                </a:solidFill>
                <a:effectLst>
                  <a:outerShdw blurRad="38100" dist="38100" dir="2700000" algn="tl">
                    <a:srgbClr val="000000">
                      <a:alpha val="43137"/>
                    </a:srgbClr>
                  </a:outerShdw>
                </a:effectLst>
                <a:latin typeface="黑体" pitchFamily="2" charset="-122"/>
                <a:ea typeface="黑体" pitchFamily="2" charset="-122"/>
              </a:rPr>
              <a:t>§1  </a:t>
            </a:r>
            <a:r>
              <a:rPr lang="zh-CN" altLang="en-US" dirty="0">
                <a:solidFill>
                  <a:srgbClr val="0033CC"/>
                </a:solidFill>
                <a:effectLst>
                  <a:outerShdw blurRad="38100" dist="38100" dir="2700000" algn="tl">
                    <a:srgbClr val="000000">
                      <a:alpha val="43137"/>
                    </a:srgbClr>
                  </a:outerShdw>
                </a:effectLst>
                <a:latin typeface="黑体" pitchFamily="2" charset="-122"/>
                <a:ea typeface="黑体" pitchFamily="2" charset="-122"/>
              </a:rPr>
              <a:t>概    述</a:t>
            </a:r>
            <a:r>
              <a:rPr lang="zh-CN" altLang="en-US" b="1" dirty="0">
                <a:solidFill>
                  <a:srgbClr val="0033CC"/>
                </a:solidFill>
                <a:effectLst>
                  <a:outerShdw blurRad="38100" dist="38100" dir="2700000" algn="tl">
                    <a:srgbClr val="000000">
                      <a:alpha val="43137"/>
                    </a:srgbClr>
                  </a:outerShdw>
                </a:effectLst>
              </a:rPr>
              <a:t> </a:t>
            </a:r>
          </a:p>
        </p:txBody>
      </p:sp>
      <p:sp>
        <p:nvSpPr>
          <p:cNvPr id="4191" name="Rectangle 95"/>
          <p:cNvSpPr>
            <a:spLocks noChangeArrowheads="1"/>
          </p:cNvSpPr>
          <p:nvPr userDrawn="1"/>
        </p:nvSpPr>
        <p:spPr bwMode="auto">
          <a:xfrm>
            <a:off x="-12700" y="511175"/>
            <a:ext cx="9180513" cy="7143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92" name="Picture 96" descr="j020558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700" y="1588"/>
            <a:ext cx="611188" cy="496887"/>
          </a:xfrm>
          <a:prstGeom prst="rect">
            <a:avLst/>
          </a:prstGeom>
          <a:noFill/>
          <a:extLst>
            <a:ext uri="{909E8E84-426E-40DD-AFC4-6F175D3DCCD1}">
              <a14:hiddenFill xmlns:a14="http://schemas.microsoft.com/office/drawing/2010/main">
                <a:solidFill>
                  <a:srgbClr val="FFFFFF"/>
                </a:solidFill>
              </a14:hiddenFill>
            </a:ext>
          </a:extLst>
        </p:spPr>
      </p:pic>
      <p:sp>
        <p:nvSpPr>
          <p:cNvPr id="4194" name="Rectangle 98"/>
          <p:cNvSpPr>
            <a:spLocks noChangeArrowheads="1"/>
          </p:cNvSpPr>
          <p:nvPr userDrawn="1"/>
        </p:nvSpPr>
        <p:spPr bwMode="auto">
          <a:xfrm>
            <a:off x="7327900" y="254000"/>
            <a:ext cx="7493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fld id="{B45DEEB3-4691-404F-A178-0FBC71392568}" type="slidenum">
              <a:rPr lang="en-US" altLang="zh-CN" sz="1000" b="1" smtClean="0">
                <a:solidFill>
                  <a:schemeClr val="folHlink"/>
                </a:solidFill>
                <a:effectLst/>
                <a:latin typeface="黑体" pitchFamily="2" charset="-122"/>
                <a:ea typeface="黑体" pitchFamily="2" charset="-122"/>
              </a:rPr>
              <a:pPr algn="l"/>
              <a:t>‹#›</a:t>
            </a:fld>
            <a:endParaRPr lang="en-US" altLang="zh-CN" sz="1000" b="1" dirty="0">
              <a:solidFill>
                <a:schemeClr val="folHlink"/>
              </a:solidFill>
              <a:effectLst/>
              <a:latin typeface="黑体" pitchFamily="2" charset="-122"/>
              <a:ea typeface="黑体" pitchFamily="2" charset="-122"/>
            </a:endParaRPr>
          </a:p>
        </p:txBody>
      </p:sp>
      <p:grpSp>
        <p:nvGrpSpPr>
          <p:cNvPr id="4202" name="Group 106"/>
          <p:cNvGrpSpPr>
            <a:grpSpLocks/>
          </p:cNvGrpSpPr>
          <p:nvPr userDrawn="1"/>
        </p:nvGrpSpPr>
        <p:grpSpPr bwMode="auto">
          <a:xfrm>
            <a:off x="8613775" y="101600"/>
            <a:ext cx="455613" cy="333375"/>
            <a:chOff x="5426" y="64"/>
            <a:chExt cx="287" cy="210"/>
          </a:xfrm>
        </p:grpSpPr>
        <p:sp>
          <p:nvSpPr>
            <p:cNvPr id="4203" name="AutoShape 107">
              <a:hlinkClick r:id="" action="ppaction://hlinkshowjump?jump=previousslide" highlightClick="1"/>
              <a:hlinkHover r:id="" action="ppaction://noaction" highlightClick="1"/>
            </p:cNvPr>
            <p:cNvSpPr>
              <a:spLocks noChangeArrowheads="1"/>
            </p:cNvSpPr>
            <p:nvPr userDrawn="1"/>
          </p:nvSpPr>
          <p:spPr bwMode="auto">
            <a:xfrm>
              <a:off x="5426" y="64"/>
              <a:ext cx="131" cy="86"/>
            </a:xfrm>
            <a:prstGeom prst="upArrow">
              <a:avLst>
                <a:gd name="adj1" fmla="val 53731"/>
                <a:gd name="adj2" fmla="val 100000"/>
              </a:avLst>
            </a:prstGeom>
            <a:gradFill rotWithShape="1">
              <a:gsLst>
                <a:gs pos="0">
                  <a:schemeClr val="tx1"/>
                </a:gs>
                <a:gs pos="100000">
                  <a:srgbClr val="000082"/>
                </a:gs>
              </a:gsLst>
              <a:path path="rect">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4204" name="AutoShape 108">
              <a:hlinkClick r:id="" action="ppaction://hlinkshowjump?jump=nextslide" highlightClick="1"/>
              <a:hlinkHover r:id="" action="ppaction://noaction" highlightClick="1"/>
            </p:cNvPr>
            <p:cNvSpPr>
              <a:spLocks noChangeArrowheads="1"/>
            </p:cNvSpPr>
            <p:nvPr userDrawn="1"/>
          </p:nvSpPr>
          <p:spPr bwMode="auto">
            <a:xfrm rot="10800000">
              <a:off x="5427" y="187"/>
              <a:ext cx="127" cy="85"/>
            </a:xfrm>
            <a:prstGeom prst="upArrow">
              <a:avLst>
                <a:gd name="adj1" fmla="val 49259"/>
                <a:gd name="adj2" fmla="val 100000"/>
              </a:avLst>
            </a:prstGeom>
            <a:gradFill rotWithShape="1">
              <a:gsLst>
                <a:gs pos="0">
                  <a:schemeClr val="tx1"/>
                </a:gs>
                <a:gs pos="100000">
                  <a:srgbClr val="000082"/>
                </a:gs>
              </a:gsLst>
              <a:path path="rect">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4205" name="Rectangle 109">
              <a:hlinkClick r:id="" action="ppaction://hlinkshowjump?jump=endshow" highlightClick="1"/>
              <a:hlinkHover r:id="" action="ppaction://noaction" highlightClick="1"/>
            </p:cNvPr>
            <p:cNvSpPr>
              <a:spLocks noChangeArrowheads="1"/>
            </p:cNvSpPr>
            <p:nvPr userDrawn="1"/>
          </p:nvSpPr>
          <p:spPr bwMode="auto">
            <a:xfrm>
              <a:off x="5589" y="66"/>
              <a:ext cx="122" cy="86"/>
            </a:xfrm>
            <a:prstGeom prst="rect">
              <a:avLst/>
            </a:prstGeom>
            <a:gradFill rotWithShape="1">
              <a:gsLst>
                <a:gs pos="0">
                  <a:schemeClr val="tx1"/>
                </a:gs>
                <a:gs pos="100000">
                  <a:srgbClr val="000082"/>
                </a:gs>
              </a:gsLst>
              <a:path path="shape">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4206" name="AutoShape 110">
              <a:hlinkClick r:id="rId14" action="ppaction://hlinkpres?slideindex=1&amp;slidetitle=1. 幻灯片 1" highlightClick="1"/>
              <a:hlinkHover r:id="" action="ppaction://noaction" highlightClick="1"/>
            </p:cNvPr>
            <p:cNvSpPr>
              <a:spLocks noChangeArrowheads="1"/>
            </p:cNvSpPr>
            <p:nvPr userDrawn="1"/>
          </p:nvSpPr>
          <p:spPr bwMode="auto">
            <a:xfrm rot="10800000">
              <a:off x="5586" y="186"/>
              <a:ext cx="127" cy="85"/>
            </a:xfrm>
            <a:prstGeom prst="upArrow">
              <a:avLst>
                <a:gd name="adj1" fmla="val 49259"/>
                <a:gd name="adj2" fmla="val 100000"/>
              </a:avLst>
            </a:prstGeom>
            <a:gradFill rotWithShape="1">
              <a:gsLst>
                <a:gs pos="0">
                  <a:schemeClr val="tx1"/>
                </a:gs>
                <a:gs pos="100000">
                  <a:srgbClr val="000082"/>
                </a:gs>
              </a:gsLst>
              <a:path path="rect">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4207" name="Line 111"/>
            <p:cNvSpPr>
              <a:spLocks noChangeShapeType="1"/>
            </p:cNvSpPr>
            <p:nvPr userDrawn="1"/>
          </p:nvSpPr>
          <p:spPr bwMode="auto">
            <a:xfrm>
              <a:off x="5585" y="274"/>
              <a:ext cx="127"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grpSp>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spd="med"/>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charset="-122"/>
        </a:defRPr>
      </a:lvl9pPr>
    </p:titleStyle>
    <p:body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4886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4886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Bef>
                <a:spcPct val="0"/>
              </a:spcBef>
              <a:defRPr kumimoji="0" sz="1400">
                <a:effectLst/>
                <a:latin typeface="+mn-lt"/>
                <a:ea typeface="+mn-ea"/>
              </a:defRPr>
            </a:lvl1pPr>
          </a:lstStyle>
          <a:p>
            <a:endParaRPr lang="en-US" altLang="zh-CN"/>
          </a:p>
        </p:txBody>
      </p:sp>
      <p:sp>
        <p:nvSpPr>
          <p:cNvPr id="548872" name="Rectangle 8"/>
          <p:cNvSpPr>
            <a:spLocks noChangeArrowheads="1"/>
          </p:cNvSpPr>
          <p:nvPr userDrawn="1"/>
        </p:nvSpPr>
        <p:spPr bwMode="auto">
          <a:xfrm>
            <a:off x="-12700" y="511175"/>
            <a:ext cx="9180513" cy="7143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48873" name="Picture 9" descr="j020558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700" y="1588"/>
            <a:ext cx="611188" cy="496887"/>
          </a:xfrm>
          <a:prstGeom prst="rect">
            <a:avLst/>
          </a:prstGeom>
          <a:noFill/>
          <a:extLst>
            <a:ext uri="{909E8E84-426E-40DD-AFC4-6F175D3DCCD1}">
              <a14:hiddenFill xmlns:a14="http://schemas.microsoft.com/office/drawing/2010/main">
                <a:solidFill>
                  <a:srgbClr val="FFFFFF"/>
                </a:solidFill>
              </a14:hiddenFill>
            </a:ext>
          </a:extLst>
        </p:spPr>
      </p:pic>
      <p:sp>
        <p:nvSpPr>
          <p:cNvPr id="548875" name="Rectangle 11"/>
          <p:cNvSpPr>
            <a:spLocks noChangeArrowheads="1"/>
          </p:cNvSpPr>
          <p:nvPr userDrawn="1"/>
        </p:nvSpPr>
        <p:spPr bwMode="auto">
          <a:xfrm>
            <a:off x="7327900" y="254000"/>
            <a:ext cx="7493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fld id="{52F5B47D-286E-49D6-8153-6929534BD71E}" type="slidenum">
              <a:rPr lang="en-US" altLang="zh-CN" sz="1000" b="1" smtClean="0">
                <a:solidFill>
                  <a:schemeClr val="folHlink"/>
                </a:solidFill>
                <a:effectLst/>
                <a:latin typeface="黑体" pitchFamily="2" charset="-122"/>
                <a:ea typeface="黑体" pitchFamily="2" charset="-122"/>
              </a:rPr>
              <a:pPr algn="l"/>
              <a:t>‹#›</a:t>
            </a:fld>
            <a:endParaRPr lang="en-US" altLang="zh-CN" sz="1000" b="1" dirty="0">
              <a:solidFill>
                <a:schemeClr val="folHlink"/>
              </a:solidFill>
              <a:effectLst/>
              <a:latin typeface="黑体" pitchFamily="2" charset="-122"/>
              <a:ea typeface="黑体" pitchFamily="2" charset="-122"/>
            </a:endParaRPr>
          </a:p>
        </p:txBody>
      </p:sp>
      <p:grpSp>
        <p:nvGrpSpPr>
          <p:cNvPr id="548878" name="Group 14"/>
          <p:cNvGrpSpPr>
            <a:grpSpLocks/>
          </p:cNvGrpSpPr>
          <p:nvPr userDrawn="1"/>
        </p:nvGrpSpPr>
        <p:grpSpPr bwMode="auto">
          <a:xfrm>
            <a:off x="8613775" y="101600"/>
            <a:ext cx="455613" cy="333375"/>
            <a:chOff x="5426" y="64"/>
            <a:chExt cx="287" cy="210"/>
          </a:xfrm>
        </p:grpSpPr>
        <p:sp>
          <p:nvSpPr>
            <p:cNvPr id="548879" name="AutoShape 15">
              <a:hlinkClick r:id="" action="ppaction://hlinkshowjump?jump=previousslide" highlightClick="1"/>
              <a:hlinkHover r:id="" action="ppaction://noaction" highlightClick="1"/>
            </p:cNvPr>
            <p:cNvSpPr>
              <a:spLocks noChangeArrowheads="1"/>
            </p:cNvSpPr>
            <p:nvPr userDrawn="1"/>
          </p:nvSpPr>
          <p:spPr bwMode="auto">
            <a:xfrm>
              <a:off x="5426" y="64"/>
              <a:ext cx="131" cy="86"/>
            </a:xfrm>
            <a:prstGeom prst="upArrow">
              <a:avLst>
                <a:gd name="adj1" fmla="val 53731"/>
                <a:gd name="adj2" fmla="val 100000"/>
              </a:avLst>
            </a:prstGeom>
            <a:gradFill rotWithShape="1">
              <a:gsLst>
                <a:gs pos="0">
                  <a:schemeClr val="tx1"/>
                </a:gs>
                <a:gs pos="100000">
                  <a:srgbClr val="000082"/>
                </a:gs>
              </a:gsLst>
              <a:path path="rect">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8880" name="AutoShape 16">
              <a:hlinkClick r:id="" action="ppaction://hlinkshowjump?jump=nextslide" highlightClick="1"/>
              <a:hlinkHover r:id="" action="ppaction://noaction" highlightClick="1"/>
            </p:cNvPr>
            <p:cNvSpPr>
              <a:spLocks noChangeArrowheads="1"/>
            </p:cNvSpPr>
            <p:nvPr userDrawn="1"/>
          </p:nvSpPr>
          <p:spPr bwMode="auto">
            <a:xfrm rot="10800000">
              <a:off x="5427" y="187"/>
              <a:ext cx="127" cy="85"/>
            </a:xfrm>
            <a:prstGeom prst="upArrow">
              <a:avLst>
                <a:gd name="adj1" fmla="val 49259"/>
                <a:gd name="adj2" fmla="val 100000"/>
              </a:avLst>
            </a:prstGeom>
            <a:gradFill rotWithShape="1">
              <a:gsLst>
                <a:gs pos="0">
                  <a:schemeClr val="tx1"/>
                </a:gs>
                <a:gs pos="100000">
                  <a:srgbClr val="000082"/>
                </a:gs>
              </a:gsLst>
              <a:path path="rect">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8881" name="Rectangle 17">
              <a:hlinkClick r:id="" action="ppaction://hlinkshowjump?jump=endshow" highlightClick="1"/>
              <a:hlinkHover r:id="" action="ppaction://noaction" highlightClick="1"/>
            </p:cNvPr>
            <p:cNvSpPr>
              <a:spLocks noChangeArrowheads="1"/>
            </p:cNvSpPr>
            <p:nvPr userDrawn="1"/>
          </p:nvSpPr>
          <p:spPr bwMode="auto">
            <a:xfrm>
              <a:off x="5589" y="66"/>
              <a:ext cx="122" cy="86"/>
            </a:xfrm>
            <a:prstGeom prst="rect">
              <a:avLst/>
            </a:prstGeom>
            <a:gradFill rotWithShape="1">
              <a:gsLst>
                <a:gs pos="0">
                  <a:schemeClr val="tx1"/>
                </a:gs>
                <a:gs pos="100000">
                  <a:srgbClr val="000082"/>
                </a:gs>
              </a:gsLst>
              <a:path path="shape">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8882" name="AutoShape 18">
              <a:hlinkClick r:id="rId14" action="ppaction://hlinkpres?slideindex=1&amp;slidetitle=1. 幻灯片 1" highlightClick="1"/>
              <a:hlinkHover r:id="" action="ppaction://noaction" highlightClick="1"/>
            </p:cNvPr>
            <p:cNvSpPr>
              <a:spLocks noChangeArrowheads="1"/>
            </p:cNvSpPr>
            <p:nvPr userDrawn="1"/>
          </p:nvSpPr>
          <p:spPr bwMode="auto">
            <a:xfrm rot="10800000">
              <a:off x="5586" y="186"/>
              <a:ext cx="127" cy="85"/>
            </a:xfrm>
            <a:prstGeom prst="upArrow">
              <a:avLst>
                <a:gd name="adj1" fmla="val 49259"/>
                <a:gd name="adj2" fmla="val 100000"/>
              </a:avLst>
            </a:prstGeom>
            <a:gradFill rotWithShape="1">
              <a:gsLst>
                <a:gs pos="0">
                  <a:schemeClr val="tx1"/>
                </a:gs>
                <a:gs pos="100000">
                  <a:srgbClr val="000082"/>
                </a:gs>
              </a:gsLst>
              <a:path path="rect">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8883" name="Line 19"/>
            <p:cNvSpPr>
              <a:spLocks noChangeShapeType="1"/>
            </p:cNvSpPr>
            <p:nvPr userDrawn="1"/>
          </p:nvSpPr>
          <p:spPr bwMode="auto">
            <a:xfrm>
              <a:off x="5585" y="274"/>
              <a:ext cx="127"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grpSp>
      <p:sp>
        <p:nvSpPr>
          <p:cNvPr id="548884" name="Rectangle 20"/>
          <p:cNvSpPr>
            <a:spLocks noChangeArrowheads="1"/>
          </p:cNvSpPr>
          <p:nvPr userDrawn="1"/>
        </p:nvSpPr>
        <p:spPr bwMode="auto">
          <a:xfrm>
            <a:off x="3336925" y="0"/>
            <a:ext cx="3038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en-US" altLang="zh-CN">
                <a:solidFill>
                  <a:schemeClr val="accent2"/>
                </a:solidFill>
                <a:effectLst>
                  <a:outerShdw blurRad="38100" dist="38100" dir="2700000" algn="tl">
                    <a:srgbClr val="C0C0C0"/>
                  </a:outerShdw>
                </a:effectLst>
                <a:latin typeface="黑体" pitchFamily="2" charset="-122"/>
                <a:ea typeface="黑体" pitchFamily="2" charset="-122"/>
              </a:rPr>
              <a:t>§1  </a:t>
            </a:r>
            <a:r>
              <a:rPr lang="zh-CN" altLang="en-US">
                <a:solidFill>
                  <a:schemeClr val="accent2"/>
                </a:solidFill>
                <a:effectLst>
                  <a:outerShdw blurRad="38100" dist="38100" dir="2700000" algn="tl">
                    <a:srgbClr val="C0C0C0"/>
                  </a:outerShdw>
                </a:effectLst>
                <a:latin typeface="黑体" pitchFamily="2" charset="-122"/>
                <a:ea typeface="黑体" pitchFamily="2" charset="-122"/>
              </a:rPr>
              <a:t>概    述</a:t>
            </a:r>
            <a:r>
              <a:rPr lang="zh-CN" altLang="en-US" b="1">
                <a:solidFill>
                  <a:schemeClr val="accent2"/>
                </a:solidFill>
                <a:effectLst>
                  <a:outerShdw blurRad="38100" dist="38100" dir="2700000" algn="tl">
                    <a:srgbClr val="C0C0C0"/>
                  </a:outerShdw>
                </a:effectLst>
              </a:rPr>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FFFCC"/>
            </a:gs>
            <a:gs pos="100000">
              <a:schemeClr val="tx1"/>
            </a:gs>
          </a:gsLst>
          <a:lin ang="5400000" scaled="0"/>
        </a:gradFill>
        <a:effectLst/>
      </p:bgPr>
    </p:bg>
    <p:spTree>
      <p:nvGrpSpPr>
        <p:cNvPr id="1" name=""/>
        <p:cNvGrpSpPr/>
        <p:nvPr/>
      </p:nvGrpSpPr>
      <p:grpSpPr>
        <a:xfrm>
          <a:off x="0" y="0"/>
          <a:ext cx="0" cy="0"/>
          <a:chOff x="0" y="0"/>
          <a:chExt cx="0" cy="0"/>
        </a:xfrm>
      </p:grpSpPr>
      <p:sp>
        <p:nvSpPr>
          <p:cNvPr id="4172" name="Rectangle 76"/>
          <p:cNvSpPr>
            <a:spLocks noChangeArrowheads="1"/>
          </p:cNvSpPr>
          <p:nvPr/>
        </p:nvSpPr>
        <p:spPr bwMode="auto">
          <a:xfrm>
            <a:off x="3336925" y="0"/>
            <a:ext cx="3038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en-US" altLang="zh-CN" dirty="0">
                <a:solidFill>
                  <a:srgbClr val="0033CC"/>
                </a:solidFill>
                <a:latin typeface="黑体" pitchFamily="2" charset="-122"/>
                <a:ea typeface="黑体" pitchFamily="2" charset="-122"/>
              </a:rPr>
              <a:t>§1  </a:t>
            </a:r>
            <a:r>
              <a:rPr lang="zh-CN" altLang="en-US" dirty="0">
                <a:solidFill>
                  <a:srgbClr val="0033CC"/>
                </a:solidFill>
                <a:latin typeface="黑体" pitchFamily="2" charset="-122"/>
                <a:ea typeface="黑体" pitchFamily="2" charset="-122"/>
              </a:rPr>
              <a:t>概    述</a:t>
            </a:r>
            <a:r>
              <a:rPr lang="zh-CN" altLang="en-US" b="1" dirty="0">
                <a:solidFill>
                  <a:srgbClr val="0033CC"/>
                </a:solidFill>
              </a:rPr>
              <a:t> </a:t>
            </a:r>
          </a:p>
        </p:txBody>
      </p:sp>
      <p:sp>
        <p:nvSpPr>
          <p:cNvPr id="4191" name="Rectangle 95"/>
          <p:cNvSpPr>
            <a:spLocks noChangeArrowheads="1"/>
          </p:cNvSpPr>
          <p:nvPr userDrawn="1"/>
        </p:nvSpPr>
        <p:spPr bwMode="auto">
          <a:xfrm>
            <a:off x="-12700" y="511175"/>
            <a:ext cx="9180513" cy="7143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endParaRPr>
          </a:p>
        </p:txBody>
      </p:sp>
      <p:pic>
        <p:nvPicPr>
          <p:cNvPr id="4192" name="Picture 96" descr="j020558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700" y="1588"/>
            <a:ext cx="611188" cy="496887"/>
          </a:xfrm>
          <a:prstGeom prst="rect">
            <a:avLst/>
          </a:prstGeom>
          <a:noFill/>
          <a:extLst>
            <a:ext uri="{909E8E84-426E-40DD-AFC4-6F175D3DCCD1}">
              <a14:hiddenFill xmlns:a14="http://schemas.microsoft.com/office/drawing/2010/main">
                <a:solidFill>
                  <a:srgbClr val="FFFFFF"/>
                </a:solidFill>
              </a14:hiddenFill>
            </a:ext>
          </a:extLst>
        </p:spPr>
      </p:pic>
      <p:sp>
        <p:nvSpPr>
          <p:cNvPr id="4194" name="Rectangle 98"/>
          <p:cNvSpPr>
            <a:spLocks noChangeArrowheads="1"/>
          </p:cNvSpPr>
          <p:nvPr userDrawn="1"/>
        </p:nvSpPr>
        <p:spPr bwMode="auto">
          <a:xfrm>
            <a:off x="7327900" y="254000"/>
            <a:ext cx="7493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fld id="{B45DEEB3-4691-404F-A178-0FBC71392568}" type="slidenum">
              <a:rPr lang="en-US" altLang="zh-CN" sz="1000" b="1" smtClean="0">
                <a:solidFill>
                  <a:srgbClr val="6699FF"/>
                </a:solidFill>
                <a:effectLst/>
                <a:latin typeface="黑体" pitchFamily="2" charset="-122"/>
                <a:ea typeface="黑体" pitchFamily="2" charset="-122"/>
              </a:rPr>
              <a:pPr algn="l"/>
              <a:t>‹#›</a:t>
            </a:fld>
            <a:endParaRPr lang="en-US" altLang="zh-CN" sz="1000" b="1" dirty="0">
              <a:solidFill>
                <a:srgbClr val="6699FF"/>
              </a:solidFill>
              <a:effectLst/>
              <a:latin typeface="黑体" pitchFamily="2" charset="-122"/>
              <a:ea typeface="黑体" pitchFamily="2" charset="-122"/>
            </a:endParaRPr>
          </a:p>
        </p:txBody>
      </p:sp>
      <p:grpSp>
        <p:nvGrpSpPr>
          <p:cNvPr id="4202" name="Group 106"/>
          <p:cNvGrpSpPr>
            <a:grpSpLocks/>
          </p:cNvGrpSpPr>
          <p:nvPr userDrawn="1"/>
        </p:nvGrpSpPr>
        <p:grpSpPr bwMode="auto">
          <a:xfrm>
            <a:off x="8613775" y="101600"/>
            <a:ext cx="455613" cy="333375"/>
            <a:chOff x="5426" y="64"/>
            <a:chExt cx="287" cy="210"/>
          </a:xfrm>
        </p:grpSpPr>
        <p:sp>
          <p:nvSpPr>
            <p:cNvPr id="4203" name="AutoShape 107">
              <a:hlinkClick r:id="" action="ppaction://hlinkshowjump?jump=previousslide" highlightClick="1"/>
              <a:hlinkHover r:id="" action="ppaction://noaction" highlightClick="1"/>
            </p:cNvPr>
            <p:cNvSpPr>
              <a:spLocks noChangeArrowheads="1"/>
            </p:cNvSpPr>
            <p:nvPr userDrawn="1"/>
          </p:nvSpPr>
          <p:spPr bwMode="auto">
            <a:xfrm>
              <a:off x="5426" y="64"/>
              <a:ext cx="131" cy="86"/>
            </a:xfrm>
            <a:prstGeom prst="upArrow">
              <a:avLst>
                <a:gd name="adj1" fmla="val 53731"/>
                <a:gd name="adj2" fmla="val 100000"/>
              </a:avLst>
            </a:prstGeom>
            <a:gradFill rotWithShape="1">
              <a:gsLst>
                <a:gs pos="0">
                  <a:schemeClr val="tx1"/>
                </a:gs>
                <a:gs pos="100000">
                  <a:srgbClr val="000082"/>
                </a:gs>
              </a:gsLst>
              <a:path path="rect">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solidFill>
                  <a:srgbClr val="FFFFFF"/>
                </a:solidFill>
              </a:endParaRPr>
            </a:p>
          </p:txBody>
        </p:sp>
        <p:sp>
          <p:nvSpPr>
            <p:cNvPr id="4204" name="AutoShape 108">
              <a:hlinkClick r:id="" action="ppaction://hlinkshowjump?jump=nextslide" highlightClick="1"/>
              <a:hlinkHover r:id="" action="ppaction://noaction" highlightClick="1"/>
            </p:cNvPr>
            <p:cNvSpPr>
              <a:spLocks noChangeArrowheads="1"/>
            </p:cNvSpPr>
            <p:nvPr userDrawn="1"/>
          </p:nvSpPr>
          <p:spPr bwMode="auto">
            <a:xfrm rot="10800000">
              <a:off x="5427" y="187"/>
              <a:ext cx="127" cy="85"/>
            </a:xfrm>
            <a:prstGeom prst="upArrow">
              <a:avLst>
                <a:gd name="adj1" fmla="val 49259"/>
                <a:gd name="adj2" fmla="val 100000"/>
              </a:avLst>
            </a:prstGeom>
            <a:gradFill rotWithShape="1">
              <a:gsLst>
                <a:gs pos="0">
                  <a:schemeClr val="tx1"/>
                </a:gs>
                <a:gs pos="100000">
                  <a:srgbClr val="000082"/>
                </a:gs>
              </a:gsLst>
              <a:path path="rect">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solidFill>
                  <a:srgbClr val="FFFFFF"/>
                </a:solidFill>
              </a:endParaRPr>
            </a:p>
          </p:txBody>
        </p:sp>
        <p:sp>
          <p:nvSpPr>
            <p:cNvPr id="4205" name="Rectangle 109">
              <a:hlinkClick r:id="" action="ppaction://hlinkshowjump?jump=endshow" highlightClick="1"/>
              <a:hlinkHover r:id="" action="ppaction://noaction" highlightClick="1"/>
            </p:cNvPr>
            <p:cNvSpPr>
              <a:spLocks noChangeArrowheads="1"/>
            </p:cNvSpPr>
            <p:nvPr userDrawn="1"/>
          </p:nvSpPr>
          <p:spPr bwMode="auto">
            <a:xfrm>
              <a:off x="5589" y="66"/>
              <a:ext cx="122" cy="86"/>
            </a:xfrm>
            <a:prstGeom prst="rect">
              <a:avLst/>
            </a:prstGeom>
            <a:gradFill rotWithShape="1">
              <a:gsLst>
                <a:gs pos="0">
                  <a:schemeClr val="tx1"/>
                </a:gs>
                <a:gs pos="100000">
                  <a:srgbClr val="000082"/>
                </a:gs>
              </a:gsLst>
              <a:path path="shape">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solidFill>
                  <a:srgbClr val="FFFFFF"/>
                </a:solidFill>
              </a:endParaRPr>
            </a:p>
          </p:txBody>
        </p:sp>
        <p:sp>
          <p:nvSpPr>
            <p:cNvPr id="4206" name="AutoShape 110">
              <a:hlinkClick r:id="rId14" action="ppaction://hlinkpres?slideindex=1&amp;slidetitle=1. 幻灯片 1" highlightClick="1"/>
              <a:hlinkHover r:id="" action="ppaction://noaction" highlightClick="1"/>
            </p:cNvPr>
            <p:cNvSpPr>
              <a:spLocks noChangeArrowheads="1"/>
            </p:cNvSpPr>
            <p:nvPr userDrawn="1"/>
          </p:nvSpPr>
          <p:spPr bwMode="auto">
            <a:xfrm rot="10800000">
              <a:off x="5586" y="186"/>
              <a:ext cx="127" cy="85"/>
            </a:xfrm>
            <a:prstGeom prst="upArrow">
              <a:avLst>
                <a:gd name="adj1" fmla="val 49259"/>
                <a:gd name="adj2" fmla="val 100000"/>
              </a:avLst>
            </a:prstGeom>
            <a:gradFill rotWithShape="1">
              <a:gsLst>
                <a:gs pos="0">
                  <a:schemeClr val="tx1"/>
                </a:gs>
                <a:gs pos="100000">
                  <a:srgbClr val="000082"/>
                </a:gs>
              </a:gsLst>
              <a:path path="rect">
                <a:fillToRect l="50000" t="50000" r="50000" b="50000"/>
              </a:path>
            </a:gradFill>
            <a:ln w="6350" algn="ctr">
              <a:solidFill>
                <a:srgbClr val="C0C0C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solidFill>
                  <a:srgbClr val="FFFFFF"/>
                </a:solidFill>
              </a:endParaRPr>
            </a:p>
          </p:txBody>
        </p:sp>
        <p:sp>
          <p:nvSpPr>
            <p:cNvPr id="4207" name="Line 111"/>
            <p:cNvSpPr>
              <a:spLocks noChangeShapeType="1"/>
            </p:cNvSpPr>
            <p:nvPr userDrawn="1"/>
          </p:nvSpPr>
          <p:spPr bwMode="auto">
            <a:xfrm>
              <a:off x="5585" y="274"/>
              <a:ext cx="127"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solidFill>
                  <a:srgbClr val="FFFFFF"/>
                </a:solidFill>
              </a:endParaRPr>
            </a:p>
          </p:txBody>
        </p:sp>
      </p:grpSp>
    </p:spTree>
    <p:extLst>
      <p:ext uri="{BB962C8B-B14F-4D97-AF65-F5344CB8AC3E}">
        <p14:creationId xmlns:p14="http://schemas.microsoft.com/office/powerpoint/2010/main" val="2145095808"/>
      </p:ext>
    </p:extLst>
  </p:cSld>
  <p:clrMap bg1="dk2" tx1="lt1" bg2="dk1"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spd="med"/>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charset="-122"/>
        </a:defRPr>
      </a:lvl5pPr>
      <a:lvl6pPr marL="457200" algn="l" rtl="0" eaLnBrk="0" fontAlgn="base" hangingPunct="0">
        <a:spcBef>
          <a:spcPct val="0"/>
        </a:spcBef>
        <a:spcAft>
          <a:spcPct val="0"/>
        </a:spcAft>
        <a:defRPr kumimoji="1" sz="4400">
          <a:solidFill>
            <a:schemeClr val="tx2"/>
          </a:solidFill>
          <a:latin typeface="Times New Roman" pitchFamily="18" charset="0"/>
          <a:ea typeface="宋体" charset="-122"/>
        </a:defRPr>
      </a:lvl6pPr>
      <a:lvl7pPr marL="914400" algn="l" rtl="0" eaLnBrk="0" fontAlgn="base" hangingPunct="0">
        <a:spcBef>
          <a:spcPct val="0"/>
        </a:spcBef>
        <a:spcAft>
          <a:spcPct val="0"/>
        </a:spcAft>
        <a:defRPr kumimoji="1" sz="4400">
          <a:solidFill>
            <a:schemeClr val="tx2"/>
          </a:solidFill>
          <a:latin typeface="Times New Roman" pitchFamily="18" charset="0"/>
          <a:ea typeface="宋体" charset="-122"/>
        </a:defRPr>
      </a:lvl7pPr>
      <a:lvl8pPr marL="1371600" algn="l" rtl="0" eaLnBrk="0" fontAlgn="base" hangingPunct="0">
        <a:spcBef>
          <a:spcPct val="0"/>
        </a:spcBef>
        <a:spcAft>
          <a:spcPct val="0"/>
        </a:spcAft>
        <a:defRPr kumimoji="1" sz="4400">
          <a:solidFill>
            <a:schemeClr val="tx2"/>
          </a:solidFill>
          <a:latin typeface="Times New Roman" pitchFamily="18" charset="0"/>
          <a:ea typeface="宋体" charset="-122"/>
        </a:defRPr>
      </a:lvl8pPr>
      <a:lvl9pPr marL="1828800" algn="l" rtl="0" eaLnBrk="0" fontAlgn="base" hangingPunct="0">
        <a:spcBef>
          <a:spcPct val="0"/>
        </a:spcBef>
        <a:spcAft>
          <a:spcPct val="0"/>
        </a:spcAft>
        <a:defRPr kumimoji="1" sz="4400">
          <a:solidFill>
            <a:schemeClr val="tx2"/>
          </a:solidFill>
          <a:latin typeface="Times New Roman" pitchFamily="18" charset="0"/>
          <a:ea typeface="宋体" charset="-122"/>
        </a:defRPr>
      </a:lvl9pPr>
    </p:titleStyle>
    <p:bodyStyle>
      <a:lvl1pPr marL="342900" indent="-342900" algn="l" rtl="0" eaLnBrk="0" fontAlgn="base" hangingPunct="0">
        <a:spcBef>
          <a:spcPct val="20000"/>
        </a:spcBef>
        <a:spcAft>
          <a:spcPct val="0"/>
        </a:spcAft>
        <a:buClr>
          <a:schemeClr val="tx2"/>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eaLnBrk="0" fontAlgn="base" hangingPunct="0">
        <a:spcBef>
          <a:spcPct val="20000"/>
        </a:spcBef>
        <a:spcAft>
          <a:spcPct val="0"/>
        </a:spcAft>
        <a:buClr>
          <a:schemeClr val="tx1"/>
        </a:buClr>
        <a:buSzPct val="100000"/>
        <a:buChar char="–"/>
        <a:defRPr kumimoji="1"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23.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9.bin"/><Relationship Id="rId18" Type="http://schemas.openxmlformats.org/officeDocument/2006/relationships/image" Target="../media/image33.wmf"/><Relationship Id="rId3" Type="http://schemas.openxmlformats.org/officeDocument/2006/relationships/image" Target="../media/image25.emf"/><Relationship Id="rId21" Type="http://schemas.openxmlformats.org/officeDocument/2006/relationships/oleObject" Target="../embeddings/oleObject13.bin"/><Relationship Id="rId7" Type="http://schemas.openxmlformats.org/officeDocument/2006/relationships/oleObject" Target="../embeddings/oleObject6.bin"/><Relationship Id="rId12" Type="http://schemas.openxmlformats.org/officeDocument/2006/relationships/image" Target="../media/image30.emf"/><Relationship Id="rId17" Type="http://schemas.openxmlformats.org/officeDocument/2006/relationships/oleObject" Target="../embeddings/oleObject11.bin"/><Relationship Id="rId2" Type="http://schemas.openxmlformats.org/officeDocument/2006/relationships/oleObject" Target="../embeddings/oleObject4.bin"/><Relationship Id="rId16" Type="http://schemas.openxmlformats.org/officeDocument/2006/relationships/image" Target="../media/image32.wmf"/><Relationship Id="rId20" Type="http://schemas.openxmlformats.org/officeDocument/2006/relationships/image" Target="../media/image34.wmf"/><Relationship Id="rId1" Type="http://schemas.openxmlformats.org/officeDocument/2006/relationships/slideLayout" Target="../slideLayouts/slideLayout18.xml"/><Relationship Id="rId6" Type="http://schemas.openxmlformats.org/officeDocument/2006/relationships/image" Target="../media/image27.gif"/><Relationship Id="rId11" Type="http://schemas.openxmlformats.org/officeDocument/2006/relationships/oleObject" Target="../embeddings/oleObject8.bin"/><Relationship Id="rId24" Type="http://schemas.openxmlformats.org/officeDocument/2006/relationships/image" Target="../media/image36.wmf"/><Relationship Id="rId5" Type="http://schemas.openxmlformats.org/officeDocument/2006/relationships/image" Target="../media/image26.emf"/><Relationship Id="rId15" Type="http://schemas.openxmlformats.org/officeDocument/2006/relationships/oleObject" Target="../embeddings/oleObject10.bin"/><Relationship Id="rId23" Type="http://schemas.openxmlformats.org/officeDocument/2006/relationships/oleObject" Target="../embeddings/oleObject14.bin"/><Relationship Id="rId10" Type="http://schemas.openxmlformats.org/officeDocument/2006/relationships/image" Target="../media/image29.emf"/><Relationship Id="rId19" Type="http://schemas.openxmlformats.org/officeDocument/2006/relationships/oleObject" Target="../embeddings/oleObject12.bin"/><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image" Target="../media/image31.wmf"/><Relationship Id="rId22" Type="http://schemas.openxmlformats.org/officeDocument/2006/relationships/image" Target="../media/image35.wmf"/></Relationships>
</file>

<file path=ppt/slides/_rels/slide25.xml.rels><?xml version="1.0" encoding="UTF-8" standalone="yes"?>
<Relationships xmlns="http://schemas.openxmlformats.org/package/2006/relationships"><Relationship Id="rId13" Type="http://schemas.openxmlformats.org/officeDocument/2006/relationships/image" Target="../media/image31.wmf"/><Relationship Id="rId18" Type="http://schemas.openxmlformats.org/officeDocument/2006/relationships/oleObject" Target="../embeddings/oleObject22.bin"/><Relationship Id="rId26" Type="http://schemas.openxmlformats.org/officeDocument/2006/relationships/oleObject" Target="../embeddings/oleObject26.bin"/><Relationship Id="rId39" Type="http://schemas.openxmlformats.org/officeDocument/2006/relationships/image" Target="../media/image44.wmf"/><Relationship Id="rId21" Type="http://schemas.openxmlformats.org/officeDocument/2006/relationships/image" Target="../media/image35.wmf"/><Relationship Id="rId34" Type="http://schemas.openxmlformats.org/officeDocument/2006/relationships/oleObject" Target="../embeddings/oleObject30.bin"/><Relationship Id="rId42" Type="http://schemas.openxmlformats.org/officeDocument/2006/relationships/oleObject" Target="../embeddings/oleObject34.bin"/><Relationship Id="rId7" Type="http://schemas.openxmlformats.org/officeDocument/2006/relationships/image" Target="../media/image27.gif"/><Relationship Id="rId2" Type="http://schemas.openxmlformats.org/officeDocument/2006/relationships/notesSlide" Target="../notesSlides/notesSlide2.xml"/><Relationship Id="rId16" Type="http://schemas.openxmlformats.org/officeDocument/2006/relationships/oleObject" Target="../embeddings/oleObject21.bin"/><Relationship Id="rId29" Type="http://schemas.openxmlformats.org/officeDocument/2006/relationships/image" Target="../media/image39.wmf"/><Relationship Id="rId1" Type="http://schemas.openxmlformats.org/officeDocument/2006/relationships/slideLayout" Target="../slideLayouts/slideLayout18.xml"/><Relationship Id="rId6" Type="http://schemas.openxmlformats.org/officeDocument/2006/relationships/image" Target="../media/image26.emf"/><Relationship Id="rId11" Type="http://schemas.openxmlformats.org/officeDocument/2006/relationships/image" Target="../media/image30.emf"/><Relationship Id="rId24" Type="http://schemas.openxmlformats.org/officeDocument/2006/relationships/oleObject" Target="../embeddings/oleObject25.bin"/><Relationship Id="rId32" Type="http://schemas.openxmlformats.org/officeDocument/2006/relationships/oleObject" Target="../embeddings/oleObject29.bin"/><Relationship Id="rId37" Type="http://schemas.openxmlformats.org/officeDocument/2006/relationships/image" Target="../media/image43.wmf"/><Relationship Id="rId40" Type="http://schemas.openxmlformats.org/officeDocument/2006/relationships/oleObject" Target="../embeddings/oleObject33.bin"/><Relationship Id="rId45" Type="http://schemas.openxmlformats.org/officeDocument/2006/relationships/image" Target="../media/image47.wmf"/><Relationship Id="rId5" Type="http://schemas.openxmlformats.org/officeDocument/2006/relationships/oleObject" Target="../embeddings/oleObject16.bin"/><Relationship Id="rId15" Type="http://schemas.openxmlformats.org/officeDocument/2006/relationships/image" Target="../media/image32.wmf"/><Relationship Id="rId23" Type="http://schemas.openxmlformats.org/officeDocument/2006/relationships/image" Target="../media/image36.wmf"/><Relationship Id="rId28" Type="http://schemas.openxmlformats.org/officeDocument/2006/relationships/oleObject" Target="../embeddings/oleObject27.bin"/><Relationship Id="rId36" Type="http://schemas.openxmlformats.org/officeDocument/2006/relationships/oleObject" Target="../embeddings/oleObject31.bin"/><Relationship Id="rId10" Type="http://schemas.openxmlformats.org/officeDocument/2006/relationships/oleObject" Target="../embeddings/oleObject18.bin"/><Relationship Id="rId19" Type="http://schemas.openxmlformats.org/officeDocument/2006/relationships/image" Target="../media/image34.wmf"/><Relationship Id="rId31" Type="http://schemas.openxmlformats.org/officeDocument/2006/relationships/image" Target="../media/image40.wmf"/><Relationship Id="rId44" Type="http://schemas.openxmlformats.org/officeDocument/2006/relationships/oleObject" Target="../embeddings/oleObject35.bin"/><Relationship Id="rId4" Type="http://schemas.openxmlformats.org/officeDocument/2006/relationships/image" Target="../media/image25.emf"/><Relationship Id="rId9" Type="http://schemas.openxmlformats.org/officeDocument/2006/relationships/image" Target="../media/image29.emf"/><Relationship Id="rId14" Type="http://schemas.openxmlformats.org/officeDocument/2006/relationships/oleObject" Target="../embeddings/oleObject20.bin"/><Relationship Id="rId22" Type="http://schemas.openxmlformats.org/officeDocument/2006/relationships/oleObject" Target="../embeddings/oleObject24.bin"/><Relationship Id="rId27" Type="http://schemas.openxmlformats.org/officeDocument/2006/relationships/image" Target="../media/image38.wmf"/><Relationship Id="rId30" Type="http://schemas.openxmlformats.org/officeDocument/2006/relationships/oleObject" Target="../embeddings/oleObject28.bin"/><Relationship Id="rId35" Type="http://schemas.openxmlformats.org/officeDocument/2006/relationships/image" Target="../media/image42.wmf"/><Relationship Id="rId43" Type="http://schemas.openxmlformats.org/officeDocument/2006/relationships/image" Target="../media/image46.wmf"/><Relationship Id="rId8" Type="http://schemas.openxmlformats.org/officeDocument/2006/relationships/oleObject" Target="../embeddings/oleObject17.bin"/><Relationship Id="rId3" Type="http://schemas.openxmlformats.org/officeDocument/2006/relationships/oleObject" Target="../embeddings/oleObject15.bin"/><Relationship Id="rId12" Type="http://schemas.openxmlformats.org/officeDocument/2006/relationships/oleObject" Target="../embeddings/oleObject19.bin"/><Relationship Id="rId17" Type="http://schemas.openxmlformats.org/officeDocument/2006/relationships/image" Target="../media/image33.wmf"/><Relationship Id="rId25" Type="http://schemas.openxmlformats.org/officeDocument/2006/relationships/image" Target="../media/image37.wmf"/><Relationship Id="rId33" Type="http://schemas.openxmlformats.org/officeDocument/2006/relationships/image" Target="../media/image41.wmf"/><Relationship Id="rId38" Type="http://schemas.openxmlformats.org/officeDocument/2006/relationships/oleObject" Target="../embeddings/oleObject32.bin"/><Relationship Id="rId46" Type="http://schemas.openxmlformats.org/officeDocument/2006/relationships/oleObject" Target="../embeddings/oleObject36.bin"/><Relationship Id="rId20" Type="http://schemas.openxmlformats.org/officeDocument/2006/relationships/oleObject" Target="../embeddings/oleObject23.bin"/><Relationship Id="rId41" Type="http://schemas.openxmlformats.org/officeDocument/2006/relationships/image" Target="../media/image45.wmf"/></Relationships>
</file>

<file path=ppt/slides/_rels/slide26.xml.rels><?xml version="1.0" encoding="UTF-8" standalone="yes"?>
<Relationships xmlns="http://schemas.openxmlformats.org/package/2006/relationships"><Relationship Id="rId13" Type="http://schemas.openxmlformats.org/officeDocument/2006/relationships/image" Target="../media/image53.wmf"/><Relationship Id="rId18" Type="http://schemas.openxmlformats.org/officeDocument/2006/relationships/oleObject" Target="../embeddings/oleObject45.bin"/><Relationship Id="rId26" Type="http://schemas.openxmlformats.org/officeDocument/2006/relationships/oleObject" Target="../embeddings/oleObject49.bin"/><Relationship Id="rId39" Type="http://schemas.openxmlformats.org/officeDocument/2006/relationships/image" Target="../media/image66.wmf"/><Relationship Id="rId21" Type="http://schemas.openxmlformats.org/officeDocument/2006/relationships/image" Target="../media/image57.wmf"/><Relationship Id="rId34" Type="http://schemas.openxmlformats.org/officeDocument/2006/relationships/oleObject" Target="../embeddings/oleObject53.bin"/><Relationship Id="rId42" Type="http://schemas.openxmlformats.org/officeDocument/2006/relationships/oleObject" Target="../embeddings/oleObject57.bin"/><Relationship Id="rId7" Type="http://schemas.openxmlformats.org/officeDocument/2006/relationships/image" Target="../media/image50.wmf"/><Relationship Id="rId2" Type="http://schemas.openxmlformats.org/officeDocument/2006/relationships/oleObject" Target="../embeddings/oleObject37.bin"/><Relationship Id="rId16" Type="http://schemas.openxmlformats.org/officeDocument/2006/relationships/oleObject" Target="../embeddings/oleObject44.bin"/><Relationship Id="rId29" Type="http://schemas.openxmlformats.org/officeDocument/2006/relationships/image" Target="../media/image61.wmf"/><Relationship Id="rId1" Type="http://schemas.openxmlformats.org/officeDocument/2006/relationships/slideLayout" Target="../slideLayouts/slideLayout18.xml"/><Relationship Id="rId6" Type="http://schemas.openxmlformats.org/officeDocument/2006/relationships/oleObject" Target="../embeddings/oleObject39.bin"/><Relationship Id="rId11" Type="http://schemas.openxmlformats.org/officeDocument/2006/relationships/image" Target="../media/image52.wmf"/><Relationship Id="rId24" Type="http://schemas.openxmlformats.org/officeDocument/2006/relationships/oleObject" Target="../embeddings/oleObject48.bin"/><Relationship Id="rId32" Type="http://schemas.openxmlformats.org/officeDocument/2006/relationships/oleObject" Target="../embeddings/oleObject52.bin"/><Relationship Id="rId37" Type="http://schemas.openxmlformats.org/officeDocument/2006/relationships/image" Target="../media/image65.wmf"/><Relationship Id="rId40" Type="http://schemas.openxmlformats.org/officeDocument/2006/relationships/oleObject" Target="../embeddings/oleObject56.bin"/><Relationship Id="rId45" Type="http://schemas.openxmlformats.org/officeDocument/2006/relationships/image" Target="../media/image69.wmf"/><Relationship Id="rId5" Type="http://schemas.openxmlformats.org/officeDocument/2006/relationships/image" Target="../media/image49.emf"/><Relationship Id="rId15" Type="http://schemas.openxmlformats.org/officeDocument/2006/relationships/image" Target="../media/image54.wmf"/><Relationship Id="rId23" Type="http://schemas.openxmlformats.org/officeDocument/2006/relationships/image" Target="../media/image58.wmf"/><Relationship Id="rId28" Type="http://schemas.openxmlformats.org/officeDocument/2006/relationships/oleObject" Target="../embeddings/oleObject50.bin"/><Relationship Id="rId36" Type="http://schemas.openxmlformats.org/officeDocument/2006/relationships/oleObject" Target="../embeddings/oleObject54.bin"/><Relationship Id="rId10" Type="http://schemas.openxmlformats.org/officeDocument/2006/relationships/oleObject" Target="../embeddings/oleObject41.bin"/><Relationship Id="rId19" Type="http://schemas.openxmlformats.org/officeDocument/2006/relationships/image" Target="../media/image56.wmf"/><Relationship Id="rId31" Type="http://schemas.openxmlformats.org/officeDocument/2006/relationships/image" Target="../media/image62.wmf"/><Relationship Id="rId44" Type="http://schemas.openxmlformats.org/officeDocument/2006/relationships/oleObject" Target="../embeddings/oleObject58.bin"/><Relationship Id="rId4" Type="http://schemas.openxmlformats.org/officeDocument/2006/relationships/oleObject" Target="../embeddings/oleObject38.bin"/><Relationship Id="rId9" Type="http://schemas.openxmlformats.org/officeDocument/2006/relationships/image" Target="../media/image51.emf"/><Relationship Id="rId14" Type="http://schemas.openxmlformats.org/officeDocument/2006/relationships/oleObject" Target="../embeddings/oleObject43.bin"/><Relationship Id="rId22" Type="http://schemas.openxmlformats.org/officeDocument/2006/relationships/oleObject" Target="../embeddings/oleObject47.bin"/><Relationship Id="rId27" Type="http://schemas.openxmlformats.org/officeDocument/2006/relationships/image" Target="../media/image60.wmf"/><Relationship Id="rId30" Type="http://schemas.openxmlformats.org/officeDocument/2006/relationships/oleObject" Target="../embeddings/oleObject51.bin"/><Relationship Id="rId35" Type="http://schemas.openxmlformats.org/officeDocument/2006/relationships/image" Target="../media/image64.wmf"/><Relationship Id="rId43" Type="http://schemas.openxmlformats.org/officeDocument/2006/relationships/image" Target="../media/image68.wmf"/><Relationship Id="rId8" Type="http://schemas.openxmlformats.org/officeDocument/2006/relationships/oleObject" Target="../embeddings/oleObject40.bin"/><Relationship Id="rId3" Type="http://schemas.openxmlformats.org/officeDocument/2006/relationships/image" Target="../media/image48.wmf"/><Relationship Id="rId12" Type="http://schemas.openxmlformats.org/officeDocument/2006/relationships/oleObject" Target="../embeddings/oleObject42.bin"/><Relationship Id="rId17" Type="http://schemas.openxmlformats.org/officeDocument/2006/relationships/image" Target="../media/image55.wmf"/><Relationship Id="rId25" Type="http://schemas.openxmlformats.org/officeDocument/2006/relationships/image" Target="../media/image59.wmf"/><Relationship Id="rId33" Type="http://schemas.openxmlformats.org/officeDocument/2006/relationships/image" Target="../media/image63.wmf"/><Relationship Id="rId38" Type="http://schemas.openxmlformats.org/officeDocument/2006/relationships/oleObject" Target="../embeddings/oleObject55.bin"/><Relationship Id="rId20" Type="http://schemas.openxmlformats.org/officeDocument/2006/relationships/oleObject" Target="../embeddings/oleObject46.bin"/><Relationship Id="rId41" Type="http://schemas.openxmlformats.org/officeDocument/2006/relationships/image" Target="../media/image67.wmf"/></Relationships>
</file>

<file path=ppt/slides/_rels/slide27.xml.rels><?xml version="1.0" encoding="UTF-8" standalone="yes"?>
<Relationships xmlns="http://schemas.openxmlformats.org/package/2006/relationships"><Relationship Id="rId26" Type="http://schemas.openxmlformats.org/officeDocument/2006/relationships/oleObject" Target="../embeddings/oleObject71.bin"/><Relationship Id="rId21" Type="http://schemas.openxmlformats.org/officeDocument/2006/relationships/image" Target="../media/image57.wmf"/><Relationship Id="rId42" Type="http://schemas.openxmlformats.org/officeDocument/2006/relationships/oleObject" Target="../embeddings/oleObject79.bin"/><Relationship Id="rId47" Type="http://schemas.openxmlformats.org/officeDocument/2006/relationships/image" Target="../media/image70.wmf"/><Relationship Id="rId63" Type="http://schemas.openxmlformats.org/officeDocument/2006/relationships/image" Target="../media/image78.emf"/><Relationship Id="rId68" Type="http://schemas.openxmlformats.org/officeDocument/2006/relationships/oleObject" Target="../embeddings/oleObject92.bin"/><Relationship Id="rId84" Type="http://schemas.openxmlformats.org/officeDocument/2006/relationships/oleObject" Target="../embeddings/oleObject105.bin"/><Relationship Id="rId16" Type="http://schemas.openxmlformats.org/officeDocument/2006/relationships/oleObject" Target="../embeddings/oleObject66.bin"/><Relationship Id="rId11" Type="http://schemas.openxmlformats.org/officeDocument/2006/relationships/image" Target="../media/image52.wmf"/><Relationship Id="rId32" Type="http://schemas.openxmlformats.org/officeDocument/2006/relationships/oleObject" Target="../embeddings/oleObject74.bin"/><Relationship Id="rId37" Type="http://schemas.openxmlformats.org/officeDocument/2006/relationships/image" Target="../media/image65.wmf"/><Relationship Id="rId53" Type="http://schemas.openxmlformats.org/officeDocument/2006/relationships/image" Target="../media/image73.wmf"/><Relationship Id="rId58" Type="http://schemas.openxmlformats.org/officeDocument/2006/relationships/oleObject" Target="../embeddings/oleObject87.bin"/><Relationship Id="rId74" Type="http://schemas.openxmlformats.org/officeDocument/2006/relationships/oleObject" Target="../embeddings/oleObject95.bin"/><Relationship Id="rId79" Type="http://schemas.openxmlformats.org/officeDocument/2006/relationships/oleObject" Target="../embeddings/oleObject100.bin"/><Relationship Id="rId5" Type="http://schemas.openxmlformats.org/officeDocument/2006/relationships/image" Target="../media/image49.emf"/><Relationship Id="rId19" Type="http://schemas.openxmlformats.org/officeDocument/2006/relationships/image" Target="../media/image56.wmf"/><Relationship Id="rId14" Type="http://schemas.openxmlformats.org/officeDocument/2006/relationships/oleObject" Target="../embeddings/oleObject65.bin"/><Relationship Id="rId22" Type="http://schemas.openxmlformats.org/officeDocument/2006/relationships/oleObject" Target="../embeddings/oleObject69.bin"/><Relationship Id="rId27" Type="http://schemas.openxmlformats.org/officeDocument/2006/relationships/image" Target="../media/image60.wmf"/><Relationship Id="rId30" Type="http://schemas.openxmlformats.org/officeDocument/2006/relationships/oleObject" Target="../embeddings/oleObject73.bin"/><Relationship Id="rId35" Type="http://schemas.openxmlformats.org/officeDocument/2006/relationships/image" Target="../media/image64.wmf"/><Relationship Id="rId43" Type="http://schemas.openxmlformats.org/officeDocument/2006/relationships/image" Target="../media/image68.wmf"/><Relationship Id="rId48" Type="http://schemas.openxmlformats.org/officeDocument/2006/relationships/oleObject" Target="../embeddings/oleObject82.bin"/><Relationship Id="rId56" Type="http://schemas.openxmlformats.org/officeDocument/2006/relationships/oleObject" Target="../embeddings/oleObject86.bin"/><Relationship Id="rId64" Type="http://schemas.openxmlformats.org/officeDocument/2006/relationships/oleObject" Target="../embeddings/oleObject90.bin"/><Relationship Id="rId69" Type="http://schemas.openxmlformats.org/officeDocument/2006/relationships/image" Target="../media/image81.wmf"/><Relationship Id="rId77" Type="http://schemas.openxmlformats.org/officeDocument/2006/relationships/oleObject" Target="../embeddings/oleObject98.bin"/><Relationship Id="rId8" Type="http://schemas.openxmlformats.org/officeDocument/2006/relationships/oleObject" Target="../embeddings/oleObject62.bin"/><Relationship Id="rId51" Type="http://schemas.openxmlformats.org/officeDocument/2006/relationships/image" Target="../media/image72.wmf"/><Relationship Id="rId72" Type="http://schemas.openxmlformats.org/officeDocument/2006/relationships/oleObject" Target="../embeddings/oleObject94.bin"/><Relationship Id="rId80" Type="http://schemas.openxmlformats.org/officeDocument/2006/relationships/oleObject" Target="../embeddings/oleObject101.bin"/><Relationship Id="rId85" Type="http://schemas.openxmlformats.org/officeDocument/2006/relationships/oleObject" Target="../embeddings/oleObject106.bin"/><Relationship Id="rId3" Type="http://schemas.openxmlformats.org/officeDocument/2006/relationships/image" Target="../media/image48.wmf"/><Relationship Id="rId12" Type="http://schemas.openxmlformats.org/officeDocument/2006/relationships/oleObject" Target="../embeddings/oleObject64.bin"/><Relationship Id="rId17" Type="http://schemas.openxmlformats.org/officeDocument/2006/relationships/image" Target="../media/image55.wmf"/><Relationship Id="rId25" Type="http://schemas.openxmlformats.org/officeDocument/2006/relationships/image" Target="../media/image59.wmf"/><Relationship Id="rId33" Type="http://schemas.openxmlformats.org/officeDocument/2006/relationships/image" Target="../media/image63.wmf"/><Relationship Id="rId38" Type="http://schemas.openxmlformats.org/officeDocument/2006/relationships/oleObject" Target="../embeddings/oleObject77.bin"/><Relationship Id="rId46" Type="http://schemas.openxmlformats.org/officeDocument/2006/relationships/oleObject" Target="../embeddings/oleObject81.bin"/><Relationship Id="rId59" Type="http://schemas.openxmlformats.org/officeDocument/2006/relationships/image" Target="../media/image76.wmf"/><Relationship Id="rId67" Type="http://schemas.openxmlformats.org/officeDocument/2006/relationships/image" Target="../media/image80.wmf"/><Relationship Id="rId20" Type="http://schemas.openxmlformats.org/officeDocument/2006/relationships/oleObject" Target="../embeddings/oleObject68.bin"/><Relationship Id="rId41" Type="http://schemas.openxmlformats.org/officeDocument/2006/relationships/image" Target="../media/image67.wmf"/><Relationship Id="rId54" Type="http://schemas.openxmlformats.org/officeDocument/2006/relationships/oleObject" Target="../embeddings/oleObject85.bin"/><Relationship Id="rId62" Type="http://schemas.openxmlformats.org/officeDocument/2006/relationships/oleObject" Target="../embeddings/oleObject89.bin"/><Relationship Id="rId70" Type="http://schemas.openxmlformats.org/officeDocument/2006/relationships/oleObject" Target="../embeddings/oleObject93.bin"/><Relationship Id="rId75" Type="http://schemas.openxmlformats.org/officeDocument/2006/relationships/oleObject" Target="../embeddings/oleObject96.bin"/><Relationship Id="rId83" Type="http://schemas.openxmlformats.org/officeDocument/2006/relationships/oleObject" Target="../embeddings/oleObject104.bin"/><Relationship Id="rId1" Type="http://schemas.openxmlformats.org/officeDocument/2006/relationships/slideLayout" Target="../slideLayouts/slideLayout18.xml"/><Relationship Id="rId6" Type="http://schemas.openxmlformats.org/officeDocument/2006/relationships/oleObject" Target="../embeddings/oleObject61.bin"/><Relationship Id="rId15" Type="http://schemas.openxmlformats.org/officeDocument/2006/relationships/image" Target="../media/image54.wmf"/><Relationship Id="rId23" Type="http://schemas.openxmlformats.org/officeDocument/2006/relationships/image" Target="../media/image58.wmf"/><Relationship Id="rId28" Type="http://schemas.openxmlformats.org/officeDocument/2006/relationships/oleObject" Target="../embeddings/oleObject72.bin"/><Relationship Id="rId36" Type="http://schemas.openxmlformats.org/officeDocument/2006/relationships/oleObject" Target="../embeddings/oleObject76.bin"/><Relationship Id="rId49" Type="http://schemas.openxmlformats.org/officeDocument/2006/relationships/image" Target="../media/image71.wmf"/><Relationship Id="rId57" Type="http://schemas.openxmlformats.org/officeDocument/2006/relationships/image" Target="../media/image75.wmf"/><Relationship Id="rId10" Type="http://schemas.openxmlformats.org/officeDocument/2006/relationships/oleObject" Target="../embeddings/oleObject63.bin"/><Relationship Id="rId31" Type="http://schemas.openxmlformats.org/officeDocument/2006/relationships/image" Target="../media/image62.wmf"/><Relationship Id="rId44" Type="http://schemas.openxmlformats.org/officeDocument/2006/relationships/oleObject" Target="../embeddings/oleObject80.bin"/><Relationship Id="rId52" Type="http://schemas.openxmlformats.org/officeDocument/2006/relationships/oleObject" Target="../embeddings/oleObject84.bin"/><Relationship Id="rId60" Type="http://schemas.openxmlformats.org/officeDocument/2006/relationships/oleObject" Target="../embeddings/oleObject88.bin"/><Relationship Id="rId65" Type="http://schemas.openxmlformats.org/officeDocument/2006/relationships/image" Target="../media/image79.wmf"/><Relationship Id="rId73" Type="http://schemas.openxmlformats.org/officeDocument/2006/relationships/image" Target="../media/image83.wmf"/><Relationship Id="rId78" Type="http://schemas.openxmlformats.org/officeDocument/2006/relationships/oleObject" Target="../embeddings/oleObject99.bin"/><Relationship Id="rId81" Type="http://schemas.openxmlformats.org/officeDocument/2006/relationships/oleObject" Target="../embeddings/oleObject102.bin"/><Relationship Id="rId4" Type="http://schemas.openxmlformats.org/officeDocument/2006/relationships/oleObject" Target="../embeddings/oleObject60.bin"/><Relationship Id="rId9" Type="http://schemas.openxmlformats.org/officeDocument/2006/relationships/image" Target="../media/image51.emf"/><Relationship Id="rId13" Type="http://schemas.openxmlformats.org/officeDocument/2006/relationships/image" Target="../media/image53.wmf"/><Relationship Id="rId18" Type="http://schemas.openxmlformats.org/officeDocument/2006/relationships/oleObject" Target="../embeddings/oleObject67.bin"/><Relationship Id="rId39" Type="http://schemas.openxmlformats.org/officeDocument/2006/relationships/image" Target="../media/image66.wmf"/><Relationship Id="rId34" Type="http://schemas.openxmlformats.org/officeDocument/2006/relationships/oleObject" Target="../embeddings/oleObject75.bin"/><Relationship Id="rId50" Type="http://schemas.openxmlformats.org/officeDocument/2006/relationships/oleObject" Target="../embeddings/oleObject83.bin"/><Relationship Id="rId55" Type="http://schemas.openxmlformats.org/officeDocument/2006/relationships/image" Target="../media/image74.wmf"/><Relationship Id="rId76" Type="http://schemas.openxmlformats.org/officeDocument/2006/relationships/oleObject" Target="../embeddings/oleObject97.bin"/><Relationship Id="rId7" Type="http://schemas.openxmlformats.org/officeDocument/2006/relationships/image" Target="../media/image50.wmf"/><Relationship Id="rId71" Type="http://schemas.openxmlformats.org/officeDocument/2006/relationships/image" Target="../media/image82.wmf"/><Relationship Id="rId2" Type="http://schemas.openxmlformats.org/officeDocument/2006/relationships/oleObject" Target="../embeddings/oleObject59.bin"/><Relationship Id="rId29" Type="http://schemas.openxmlformats.org/officeDocument/2006/relationships/image" Target="../media/image61.wmf"/><Relationship Id="rId24" Type="http://schemas.openxmlformats.org/officeDocument/2006/relationships/oleObject" Target="../embeddings/oleObject70.bin"/><Relationship Id="rId40" Type="http://schemas.openxmlformats.org/officeDocument/2006/relationships/oleObject" Target="../embeddings/oleObject78.bin"/><Relationship Id="rId45" Type="http://schemas.openxmlformats.org/officeDocument/2006/relationships/image" Target="../media/image69.wmf"/><Relationship Id="rId66" Type="http://schemas.openxmlformats.org/officeDocument/2006/relationships/oleObject" Target="../embeddings/oleObject91.bin"/><Relationship Id="rId61" Type="http://schemas.openxmlformats.org/officeDocument/2006/relationships/image" Target="../media/image77.wmf"/><Relationship Id="rId82" Type="http://schemas.openxmlformats.org/officeDocument/2006/relationships/oleObject" Target="../embeddings/oleObject103.bin"/></Relationships>
</file>

<file path=ppt/slides/_rels/slide28.xml.rels><?xml version="1.0" encoding="UTF-8" standalone="yes"?>
<Relationships xmlns="http://schemas.openxmlformats.org/package/2006/relationships"><Relationship Id="rId8" Type="http://schemas.openxmlformats.org/officeDocument/2006/relationships/image" Target="../media/image87.gif"/><Relationship Id="rId13" Type="http://schemas.openxmlformats.org/officeDocument/2006/relationships/image" Target="../media/image90.wmf"/><Relationship Id="rId18" Type="http://schemas.openxmlformats.org/officeDocument/2006/relationships/oleObject" Target="../embeddings/oleObject114.bin"/><Relationship Id="rId3" Type="http://schemas.openxmlformats.org/officeDocument/2006/relationships/image" Target="../media/image84.wmf"/><Relationship Id="rId21" Type="http://schemas.openxmlformats.org/officeDocument/2006/relationships/image" Target="../media/image94.emf"/><Relationship Id="rId7" Type="http://schemas.openxmlformats.org/officeDocument/2006/relationships/image" Target="../media/image86.wmf"/><Relationship Id="rId12" Type="http://schemas.openxmlformats.org/officeDocument/2006/relationships/oleObject" Target="../embeddings/oleObject111.bin"/><Relationship Id="rId17" Type="http://schemas.openxmlformats.org/officeDocument/2006/relationships/image" Target="../media/image92.wmf"/><Relationship Id="rId25" Type="http://schemas.openxmlformats.org/officeDocument/2006/relationships/image" Target="../media/image96.wmf"/><Relationship Id="rId2" Type="http://schemas.openxmlformats.org/officeDocument/2006/relationships/oleObject" Target="../embeddings/oleObject107.bin"/><Relationship Id="rId16" Type="http://schemas.openxmlformats.org/officeDocument/2006/relationships/oleObject" Target="../embeddings/oleObject113.bin"/><Relationship Id="rId20" Type="http://schemas.openxmlformats.org/officeDocument/2006/relationships/oleObject" Target="../embeddings/oleObject115.bin"/><Relationship Id="rId1" Type="http://schemas.openxmlformats.org/officeDocument/2006/relationships/slideLayout" Target="../slideLayouts/slideLayout18.xml"/><Relationship Id="rId6" Type="http://schemas.openxmlformats.org/officeDocument/2006/relationships/oleObject" Target="../embeddings/oleObject109.bin"/><Relationship Id="rId11" Type="http://schemas.openxmlformats.org/officeDocument/2006/relationships/image" Target="../media/image89.wmf"/><Relationship Id="rId24" Type="http://schemas.openxmlformats.org/officeDocument/2006/relationships/oleObject" Target="../embeddings/oleObject117.bin"/><Relationship Id="rId5" Type="http://schemas.openxmlformats.org/officeDocument/2006/relationships/image" Target="../media/image85.wmf"/><Relationship Id="rId15" Type="http://schemas.openxmlformats.org/officeDocument/2006/relationships/image" Target="../media/image91.wmf"/><Relationship Id="rId23" Type="http://schemas.openxmlformats.org/officeDocument/2006/relationships/image" Target="../media/image95.emf"/><Relationship Id="rId10" Type="http://schemas.openxmlformats.org/officeDocument/2006/relationships/oleObject" Target="../embeddings/oleObject110.bin"/><Relationship Id="rId19" Type="http://schemas.openxmlformats.org/officeDocument/2006/relationships/image" Target="../media/image93.wmf"/><Relationship Id="rId4" Type="http://schemas.openxmlformats.org/officeDocument/2006/relationships/oleObject" Target="../embeddings/oleObject108.bin"/><Relationship Id="rId9" Type="http://schemas.openxmlformats.org/officeDocument/2006/relationships/image" Target="../media/image88.gif"/><Relationship Id="rId14" Type="http://schemas.openxmlformats.org/officeDocument/2006/relationships/oleObject" Target="../embeddings/oleObject112.bin"/><Relationship Id="rId22" Type="http://schemas.openxmlformats.org/officeDocument/2006/relationships/oleObject" Target="../embeddings/oleObject116.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99.wmf"/><Relationship Id="rId12" Type="http://schemas.openxmlformats.org/officeDocument/2006/relationships/oleObject" Target="../embeddings/oleObject123.bin"/><Relationship Id="rId2" Type="http://schemas.openxmlformats.org/officeDocument/2006/relationships/oleObject" Target="../embeddings/oleObject118.bin"/><Relationship Id="rId1" Type="http://schemas.openxmlformats.org/officeDocument/2006/relationships/slideLayout" Target="../slideLayouts/slideLayout18.xml"/><Relationship Id="rId6" Type="http://schemas.openxmlformats.org/officeDocument/2006/relationships/oleObject" Target="../embeddings/oleObject120.bin"/><Relationship Id="rId11" Type="http://schemas.openxmlformats.org/officeDocument/2006/relationships/image" Target="../media/image101.wmf"/><Relationship Id="rId5" Type="http://schemas.openxmlformats.org/officeDocument/2006/relationships/image" Target="../media/image98.wmf"/><Relationship Id="rId15" Type="http://schemas.openxmlformats.org/officeDocument/2006/relationships/image" Target="../media/image103.wmf"/><Relationship Id="rId10" Type="http://schemas.openxmlformats.org/officeDocument/2006/relationships/oleObject" Target="../embeddings/oleObject122.bin"/><Relationship Id="rId4" Type="http://schemas.openxmlformats.org/officeDocument/2006/relationships/oleObject" Target="../embeddings/oleObject119.bin"/><Relationship Id="rId9" Type="http://schemas.openxmlformats.org/officeDocument/2006/relationships/image" Target="../media/image100.wmf"/><Relationship Id="rId14" Type="http://schemas.openxmlformats.org/officeDocument/2006/relationships/oleObject" Target="../embeddings/oleObject124.bin"/></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image" Target="../media/image109.wmf"/><Relationship Id="rId18" Type="http://schemas.openxmlformats.org/officeDocument/2006/relationships/oleObject" Target="../embeddings/oleObject133.bin"/><Relationship Id="rId26" Type="http://schemas.openxmlformats.org/officeDocument/2006/relationships/oleObject" Target="../embeddings/oleObject137.bin"/><Relationship Id="rId3" Type="http://schemas.openxmlformats.org/officeDocument/2006/relationships/image" Target="../media/image104.wmf"/><Relationship Id="rId21" Type="http://schemas.openxmlformats.org/officeDocument/2006/relationships/image" Target="../media/image113.wmf"/><Relationship Id="rId7" Type="http://schemas.openxmlformats.org/officeDocument/2006/relationships/image" Target="../media/image106.wmf"/><Relationship Id="rId12" Type="http://schemas.openxmlformats.org/officeDocument/2006/relationships/oleObject" Target="../embeddings/oleObject130.bin"/><Relationship Id="rId17" Type="http://schemas.openxmlformats.org/officeDocument/2006/relationships/image" Target="../media/image111.emf"/><Relationship Id="rId25" Type="http://schemas.openxmlformats.org/officeDocument/2006/relationships/image" Target="../media/image115.wmf"/><Relationship Id="rId2" Type="http://schemas.openxmlformats.org/officeDocument/2006/relationships/oleObject" Target="../embeddings/oleObject125.bin"/><Relationship Id="rId16" Type="http://schemas.openxmlformats.org/officeDocument/2006/relationships/oleObject" Target="../embeddings/oleObject132.bin"/><Relationship Id="rId20" Type="http://schemas.openxmlformats.org/officeDocument/2006/relationships/oleObject" Target="../embeddings/oleObject134.bin"/><Relationship Id="rId29" Type="http://schemas.openxmlformats.org/officeDocument/2006/relationships/image" Target="../media/image117.wmf"/><Relationship Id="rId1" Type="http://schemas.openxmlformats.org/officeDocument/2006/relationships/slideLayout" Target="../slideLayouts/slideLayout18.xml"/><Relationship Id="rId6" Type="http://schemas.openxmlformats.org/officeDocument/2006/relationships/oleObject" Target="../embeddings/oleObject127.bin"/><Relationship Id="rId11" Type="http://schemas.openxmlformats.org/officeDocument/2006/relationships/image" Target="../media/image108.wmf"/><Relationship Id="rId24" Type="http://schemas.openxmlformats.org/officeDocument/2006/relationships/oleObject" Target="../embeddings/oleObject136.bin"/><Relationship Id="rId5" Type="http://schemas.openxmlformats.org/officeDocument/2006/relationships/image" Target="../media/image105.wmf"/><Relationship Id="rId15" Type="http://schemas.openxmlformats.org/officeDocument/2006/relationships/image" Target="../media/image110.emf"/><Relationship Id="rId23" Type="http://schemas.openxmlformats.org/officeDocument/2006/relationships/image" Target="../media/image114.wmf"/><Relationship Id="rId28" Type="http://schemas.openxmlformats.org/officeDocument/2006/relationships/oleObject" Target="../embeddings/oleObject138.bin"/><Relationship Id="rId10" Type="http://schemas.openxmlformats.org/officeDocument/2006/relationships/oleObject" Target="../embeddings/oleObject129.bin"/><Relationship Id="rId19" Type="http://schemas.openxmlformats.org/officeDocument/2006/relationships/image" Target="../media/image112.wmf"/><Relationship Id="rId31" Type="http://schemas.openxmlformats.org/officeDocument/2006/relationships/image" Target="../media/image118.wmf"/><Relationship Id="rId4" Type="http://schemas.openxmlformats.org/officeDocument/2006/relationships/oleObject" Target="../embeddings/oleObject126.bin"/><Relationship Id="rId9" Type="http://schemas.openxmlformats.org/officeDocument/2006/relationships/image" Target="../media/image107.wmf"/><Relationship Id="rId14" Type="http://schemas.openxmlformats.org/officeDocument/2006/relationships/oleObject" Target="../embeddings/oleObject131.bin"/><Relationship Id="rId22" Type="http://schemas.openxmlformats.org/officeDocument/2006/relationships/oleObject" Target="../embeddings/oleObject135.bin"/><Relationship Id="rId27" Type="http://schemas.openxmlformats.org/officeDocument/2006/relationships/image" Target="../media/image116.wmf"/><Relationship Id="rId30" Type="http://schemas.openxmlformats.org/officeDocument/2006/relationships/oleObject" Target="../embeddings/oleObject139.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43.bin"/><Relationship Id="rId13" Type="http://schemas.openxmlformats.org/officeDocument/2006/relationships/image" Target="../media/image124.wmf"/><Relationship Id="rId18" Type="http://schemas.openxmlformats.org/officeDocument/2006/relationships/oleObject" Target="../embeddings/oleObject148.bin"/><Relationship Id="rId3" Type="http://schemas.openxmlformats.org/officeDocument/2006/relationships/image" Target="../media/image119.wmf"/><Relationship Id="rId21" Type="http://schemas.openxmlformats.org/officeDocument/2006/relationships/image" Target="../media/image88.gif"/><Relationship Id="rId7" Type="http://schemas.openxmlformats.org/officeDocument/2006/relationships/image" Target="../media/image121.wmf"/><Relationship Id="rId12" Type="http://schemas.openxmlformats.org/officeDocument/2006/relationships/oleObject" Target="../embeddings/oleObject145.bin"/><Relationship Id="rId17" Type="http://schemas.openxmlformats.org/officeDocument/2006/relationships/image" Target="../media/image126.wmf"/><Relationship Id="rId2" Type="http://schemas.openxmlformats.org/officeDocument/2006/relationships/oleObject" Target="../embeddings/oleObject140.bin"/><Relationship Id="rId16" Type="http://schemas.openxmlformats.org/officeDocument/2006/relationships/oleObject" Target="../embeddings/oleObject147.bin"/><Relationship Id="rId20" Type="http://schemas.openxmlformats.org/officeDocument/2006/relationships/image" Target="../media/image87.gif"/><Relationship Id="rId1" Type="http://schemas.openxmlformats.org/officeDocument/2006/relationships/slideLayout" Target="../slideLayouts/slideLayout18.xml"/><Relationship Id="rId6" Type="http://schemas.openxmlformats.org/officeDocument/2006/relationships/oleObject" Target="../embeddings/oleObject142.bin"/><Relationship Id="rId11" Type="http://schemas.openxmlformats.org/officeDocument/2006/relationships/image" Target="../media/image123.wmf"/><Relationship Id="rId24" Type="http://schemas.openxmlformats.org/officeDocument/2006/relationships/image" Target="../media/image130.gif"/><Relationship Id="rId5" Type="http://schemas.openxmlformats.org/officeDocument/2006/relationships/image" Target="../media/image120.wmf"/><Relationship Id="rId15" Type="http://schemas.openxmlformats.org/officeDocument/2006/relationships/image" Target="../media/image125.wmf"/><Relationship Id="rId23" Type="http://schemas.openxmlformats.org/officeDocument/2006/relationships/image" Target="../media/image129.gif"/><Relationship Id="rId10" Type="http://schemas.openxmlformats.org/officeDocument/2006/relationships/oleObject" Target="../embeddings/oleObject144.bin"/><Relationship Id="rId19" Type="http://schemas.openxmlformats.org/officeDocument/2006/relationships/image" Target="../media/image127.wmf"/><Relationship Id="rId4" Type="http://schemas.openxmlformats.org/officeDocument/2006/relationships/oleObject" Target="../embeddings/oleObject141.bin"/><Relationship Id="rId9" Type="http://schemas.openxmlformats.org/officeDocument/2006/relationships/image" Target="../media/image122.wmf"/><Relationship Id="rId14" Type="http://schemas.openxmlformats.org/officeDocument/2006/relationships/oleObject" Target="../embeddings/oleObject146.bin"/><Relationship Id="rId22" Type="http://schemas.openxmlformats.org/officeDocument/2006/relationships/image" Target="../media/image128.gi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136.wmf"/><Relationship Id="rId18" Type="http://schemas.openxmlformats.org/officeDocument/2006/relationships/oleObject" Target="../embeddings/oleObject157.bin"/><Relationship Id="rId26" Type="http://schemas.openxmlformats.org/officeDocument/2006/relationships/oleObject" Target="../embeddings/oleObject161.bin"/><Relationship Id="rId3" Type="http://schemas.openxmlformats.org/officeDocument/2006/relationships/image" Target="../media/image131.emf"/><Relationship Id="rId21" Type="http://schemas.openxmlformats.org/officeDocument/2006/relationships/image" Target="../media/image140.wmf"/><Relationship Id="rId7" Type="http://schemas.openxmlformats.org/officeDocument/2006/relationships/image" Target="../media/image133.emf"/><Relationship Id="rId12" Type="http://schemas.openxmlformats.org/officeDocument/2006/relationships/oleObject" Target="../embeddings/oleObject154.bin"/><Relationship Id="rId17" Type="http://schemas.openxmlformats.org/officeDocument/2006/relationships/image" Target="../media/image138.wmf"/><Relationship Id="rId25" Type="http://schemas.openxmlformats.org/officeDocument/2006/relationships/image" Target="../media/image142.emf"/><Relationship Id="rId2" Type="http://schemas.openxmlformats.org/officeDocument/2006/relationships/oleObject" Target="../embeddings/oleObject149.bin"/><Relationship Id="rId16" Type="http://schemas.openxmlformats.org/officeDocument/2006/relationships/oleObject" Target="../embeddings/oleObject156.bin"/><Relationship Id="rId20" Type="http://schemas.openxmlformats.org/officeDocument/2006/relationships/oleObject" Target="../embeddings/oleObject158.bin"/><Relationship Id="rId1" Type="http://schemas.openxmlformats.org/officeDocument/2006/relationships/slideLayout" Target="../slideLayouts/slideLayout18.xml"/><Relationship Id="rId6" Type="http://schemas.openxmlformats.org/officeDocument/2006/relationships/oleObject" Target="../embeddings/oleObject151.bin"/><Relationship Id="rId11" Type="http://schemas.openxmlformats.org/officeDocument/2006/relationships/image" Target="../media/image135.wmf"/><Relationship Id="rId24" Type="http://schemas.openxmlformats.org/officeDocument/2006/relationships/oleObject" Target="../embeddings/oleObject160.bin"/><Relationship Id="rId5" Type="http://schemas.openxmlformats.org/officeDocument/2006/relationships/image" Target="../media/image132.emf"/><Relationship Id="rId15" Type="http://schemas.openxmlformats.org/officeDocument/2006/relationships/image" Target="../media/image137.wmf"/><Relationship Id="rId23" Type="http://schemas.openxmlformats.org/officeDocument/2006/relationships/image" Target="../media/image141.emf"/><Relationship Id="rId10" Type="http://schemas.openxmlformats.org/officeDocument/2006/relationships/oleObject" Target="../embeddings/oleObject153.bin"/><Relationship Id="rId19" Type="http://schemas.openxmlformats.org/officeDocument/2006/relationships/image" Target="../media/image139.wmf"/><Relationship Id="rId4" Type="http://schemas.openxmlformats.org/officeDocument/2006/relationships/oleObject" Target="../embeddings/oleObject150.bin"/><Relationship Id="rId9" Type="http://schemas.openxmlformats.org/officeDocument/2006/relationships/image" Target="../media/image134.wmf"/><Relationship Id="rId14" Type="http://schemas.openxmlformats.org/officeDocument/2006/relationships/oleObject" Target="../embeddings/oleObject155.bin"/><Relationship Id="rId22" Type="http://schemas.openxmlformats.org/officeDocument/2006/relationships/oleObject" Target="../embeddings/oleObject159.bin"/><Relationship Id="rId27" Type="http://schemas.openxmlformats.org/officeDocument/2006/relationships/image" Target="../media/image143.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65.bin"/><Relationship Id="rId13" Type="http://schemas.openxmlformats.org/officeDocument/2006/relationships/image" Target="../media/image149.wmf"/><Relationship Id="rId18" Type="http://schemas.openxmlformats.org/officeDocument/2006/relationships/oleObject" Target="../embeddings/oleObject170.bin"/><Relationship Id="rId26" Type="http://schemas.openxmlformats.org/officeDocument/2006/relationships/image" Target="../media/image155.wmf"/><Relationship Id="rId3" Type="http://schemas.openxmlformats.org/officeDocument/2006/relationships/image" Target="../media/image144.wmf"/><Relationship Id="rId21" Type="http://schemas.openxmlformats.org/officeDocument/2006/relationships/image" Target="../media/image153.wmf"/><Relationship Id="rId7" Type="http://schemas.openxmlformats.org/officeDocument/2006/relationships/image" Target="../media/image146.wmf"/><Relationship Id="rId12" Type="http://schemas.openxmlformats.org/officeDocument/2006/relationships/oleObject" Target="../embeddings/oleObject167.bin"/><Relationship Id="rId17" Type="http://schemas.openxmlformats.org/officeDocument/2006/relationships/image" Target="../media/image151.wmf"/><Relationship Id="rId25" Type="http://schemas.openxmlformats.org/officeDocument/2006/relationships/oleObject" Target="../embeddings/oleObject173.bin"/><Relationship Id="rId2" Type="http://schemas.openxmlformats.org/officeDocument/2006/relationships/oleObject" Target="../embeddings/oleObject162.bin"/><Relationship Id="rId16" Type="http://schemas.openxmlformats.org/officeDocument/2006/relationships/oleObject" Target="../embeddings/oleObject169.bin"/><Relationship Id="rId20" Type="http://schemas.openxmlformats.org/officeDocument/2006/relationships/oleObject" Target="../embeddings/oleObject171.bin"/><Relationship Id="rId29" Type="http://schemas.openxmlformats.org/officeDocument/2006/relationships/oleObject" Target="../embeddings/oleObject175.bin"/><Relationship Id="rId1" Type="http://schemas.openxmlformats.org/officeDocument/2006/relationships/slideLayout" Target="../slideLayouts/slideLayout18.xml"/><Relationship Id="rId6" Type="http://schemas.openxmlformats.org/officeDocument/2006/relationships/oleObject" Target="../embeddings/oleObject164.bin"/><Relationship Id="rId11" Type="http://schemas.openxmlformats.org/officeDocument/2006/relationships/image" Target="../media/image148.wmf"/><Relationship Id="rId24" Type="http://schemas.openxmlformats.org/officeDocument/2006/relationships/image" Target="../media/image27.gif"/><Relationship Id="rId32" Type="http://schemas.openxmlformats.org/officeDocument/2006/relationships/image" Target="../media/image158.wmf"/><Relationship Id="rId5" Type="http://schemas.openxmlformats.org/officeDocument/2006/relationships/image" Target="../media/image145.wmf"/><Relationship Id="rId15" Type="http://schemas.openxmlformats.org/officeDocument/2006/relationships/image" Target="../media/image150.wmf"/><Relationship Id="rId23" Type="http://schemas.openxmlformats.org/officeDocument/2006/relationships/image" Target="../media/image154.wmf"/><Relationship Id="rId28" Type="http://schemas.openxmlformats.org/officeDocument/2006/relationships/image" Target="../media/image156.wmf"/><Relationship Id="rId10" Type="http://schemas.openxmlformats.org/officeDocument/2006/relationships/oleObject" Target="../embeddings/oleObject166.bin"/><Relationship Id="rId19" Type="http://schemas.openxmlformats.org/officeDocument/2006/relationships/image" Target="../media/image152.wmf"/><Relationship Id="rId31" Type="http://schemas.openxmlformats.org/officeDocument/2006/relationships/oleObject" Target="../embeddings/oleObject176.bin"/><Relationship Id="rId4" Type="http://schemas.openxmlformats.org/officeDocument/2006/relationships/oleObject" Target="../embeddings/oleObject163.bin"/><Relationship Id="rId9" Type="http://schemas.openxmlformats.org/officeDocument/2006/relationships/image" Target="../media/image147.wmf"/><Relationship Id="rId14" Type="http://schemas.openxmlformats.org/officeDocument/2006/relationships/oleObject" Target="../embeddings/oleObject168.bin"/><Relationship Id="rId22" Type="http://schemas.openxmlformats.org/officeDocument/2006/relationships/oleObject" Target="../embeddings/oleObject172.bin"/><Relationship Id="rId27" Type="http://schemas.openxmlformats.org/officeDocument/2006/relationships/oleObject" Target="../embeddings/oleObject174.bin"/><Relationship Id="rId30" Type="http://schemas.openxmlformats.org/officeDocument/2006/relationships/image" Target="../media/image157.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80.bin"/><Relationship Id="rId13" Type="http://schemas.openxmlformats.org/officeDocument/2006/relationships/image" Target="../media/image164.wmf"/><Relationship Id="rId3" Type="http://schemas.openxmlformats.org/officeDocument/2006/relationships/image" Target="../media/image159.wmf"/><Relationship Id="rId7" Type="http://schemas.openxmlformats.org/officeDocument/2006/relationships/image" Target="../media/image161.wmf"/><Relationship Id="rId12" Type="http://schemas.openxmlformats.org/officeDocument/2006/relationships/oleObject" Target="../embeddings/oleObject182.bin"/><Relationship Id="rId2" Type="http://schemas.openxmlformats.org/officeDocument/2006/relationships/oleObject" Target="../embeddings/oleObject177.bin"/><Relationship Id="rId1" Type="http://schemas.openxmlformats.org/officeDocument/2006/relationships/slideLayout" Target="../slideLayouts/slideLayout18.xml"/><Relationship Id="rId6" Type="http://schemas.openxmlformats.org/officeDocument/2006/relationships/oleObject" Target="../embeddings/oleObject179.bin"/><Relationship Id="rId11" Type="http://schemas.openxmlformats.org/officeDocument/2006/relationships/image" Target="../media/image163.wmf"/><Relationship Id="rId5" Type="http://schemas.openxmlformats.org/officeDocument/2006/relationships/image" Target="../media/image160.wmf"/><Relationship Id="rId15" Type="http://schemas.openxmlformats.org/officeDocument/2006/relationships/image" Target="../media/image165.emf"/><Relationship Id="rId10" Type="http://schemas.openxmlformats.org/officeDocument/2006/relationships/oleObject" Target="../embeddings/oleObject181.bin"/><Relationship Id="rId4" Type="http://schemas.openxmlformats.org/officeDocument/2006/relationships/oleObject" Target="../embeddings/oleObject178.bin"/><Relationship Id="rId9" Type="http://schemas.openxmlformats.org/officeDocument/2006/relationships/image" Target="../media/image162.wmf"/><Relationship Id="rId14" Type="http://schemas.openxmlformats.org/officeDocument/2006/relationships/oleObject" Target="../embeddings/oleObject183.bin"/></Relationships>
</file>

<file path=ppt/slides/_rels/slide35.xml.rels><?xml version="1.0" encoding="UTF-8" standalone="yes"?>
<Relationships xmlns="http://schemas.openxmlformats.org/package/2006/relationships"><Relationship Id="rId13" Type="http://schemas.openxmlformats.org/officeDocument/2006/relationships/image" Target="../media/image171.wmf"/><Relationship Id="rId18" Type="http://schemas.openxmlformats.org/officeDocument/2006/relationships/oleObject" Target="../embeddings/oleObject192.bin"/><Relationship Id="rId26" Type="http://schemas.openxmlformats.org/officeDocument/2006/relationships/oleObject" Target="../embeddings/oleObject196.bin"/><Relationship Id="rId39" Type="http://schemas.openxmlformats.org/officeDocument/2006/relationships/image" Target="../media/image184.wmf"/><Relationship Id="rId21" Type="http://schemas.openxmlformats.org/officeDocument/2006/relationships/image" Target="../media/image175.wmf"/><Relationship Id="rId34" Type="http://schemas.openxmlformats.org/officeDocument/2006/relationships/oleObject" Target="../embeddings/oleObject200.bin"/><Relationship Id="rId42" Type="http://schemas.openxmlformats.org/officeDocument/2006/relationships/oleObject" Target="../embeddings/oleObject204.bin"/><Relationship Id="rId47" Type="http://schemas.openxmlformats.org/officeDocument/2006/relationships/image" Target="../media/image188.wmf"/><Relationship Id="rId7" Type="http://schemas.openxmlformats.org/officeDocument/2006/relationships/image" Target="../media/image168.wmf"/><Relationship Id="rId2" Type="http://schemas.openxmlformats.org/officeDocument/2006/relationships/oleObject" Target="../embeddings/oleObject184.bin"/><Relationship Id="rId16" Type="http://schemas.openxmlformats.org/officeDocument/2006/relationships/oleObject" Target="../embeddings/oleObject191.bin"/><Relationship Id="rId29" Type="http://schemas.openxmlformats.org/officeDocument/2006/relationships/image" Target="../media/image179.wmf"/><Relationship Id="rId1" Type="http://schemas.openxmlformats.org/officeDocument/2006/relationships/slideLayout" Target="../slideLayouts/slideLayout18.xml"/><Relationship Id="rId6" Type="http://schemas.openxmlformats.org/officeDocument/2006/relationships/oleObject" Target="../embeddings/oleObject186.bin"/><Relationship Id="rId11" Type="http://schemas.openxmlformats.org/officeDocument/2006/relationships/image" Target="../media/image170.wmf"/><Relationship Id="rId24" Type="http://schemas.openxmlformats.org/officeDocument/2006/relationships/oleObject" Target="../embeddings/oleObject195.bin"/><Relationship Id="rId32" Type="http://schemas.openxmlformats.org/officeDocument/2006/relationships/oleObject" Target="../embeddings/oleObject199.bin"/><Relationship Id="rId37" Type="http://schemas.openxmlformats.org/officeDocument/2006/relationships/image" Target="../media/image183.wmf"/><Relationship Id="rId40" Type="http://schemas.openxmlformats.org/officeDocument/2006/relationships/oleObject" Target="../embeddings/oleObject203.bin"/><Relationship Id="rId45" Type="http://schemas.openxmlformats.org/officeDocument/2006/relationships/image" Target="../media/image187.wmf"/><Relationship Id="rId5" Type="http://schemas.openxmlformats.org/officeDocument/2006/relationships/image" Target="../media/image167.wmf"/><Relationship Id="rId15" Type="http://schemas.openxmlformats.org/officeDocument/2006/relationships/image" Target="../media/image172.wmf"/><Relationship Id="rId23" Type="http://schemas.openxmlformats.org/officeDocument/2006/relationships/image" Target="../media/image176.wmf"/><Relationship Id="rId28" Type="http://schemas.openxmlformats.org/officeDocument/2006/relationships/oleObject" Target="../embeddings/oleObject197.bin"/><Relationship Id="rId36" Type="http://schemas.openxmlformats.org/officeDocument/2006/relationships/oleObject" Target="../embeddings/oleObject201.bin"/><Relationship Id="rId10" Type="http://schemas.openxmlformats.org/officeDocument/2006/relationships/oleObject" Target="../embeddings/oleObject188.bin"/><Relationship Id="rId19" Type="http://schemas.openxmlformats.org/officeDocument/2006/relationships/image" Target="../media/image174.wmf"/><Relationship Id="rId31" Type="http://schemas.openxmlformats.org/officeDocument/2006/relationships/image" Target="../media/image180.wmf"/><Relationship Id="rId44" Type="http://schemas.openxmlformats.org/officeDocument/2006/relationships/oleObject" Target="../embeddings/oleObject205.bin"/><Relationship Id="rId4" Type="http://schemas.openxmlformats.org/officeDocument/2006/relationships/oleObject" Target="../embeddings/oleObject185.bin"/><Relationship Id="rId9" Type="http://schemas.openxmlformats.org/officeDocument/2006/relationships/image" Target="../media/image169.wmf"/><Relationship Id="rId14" Type="http://schemas.openxmlformats.org/officeDocument/2006/relationships/oleObject" Target="../embeddings/oleObject190.bin"/><Relationship Id="rId22" Type="http://schemas.openxmlformats.org/officeDocument/2006/relationships/oleObject" Target="../embeddings/oleObject194.bin"/><Relationship Id="rId27" Type="http://schemas.openxmlformats.org/officeDocument/2006/relationships/image" Target="../media/image178.wmf"/><Relationship Id="rId30" Type="http://schemas.openxmlformats.org/officeDocument/2006/relationships/oleObject" Target="../embeddings/oleObject198.bin"/><Relationship Id="rId35" Type="http://schemas.openxmlformats.org/officeDocument/2006/relationships/image" Target="../media/image182.emf"/><Relationship Id="rId43" Type="http://schemas.openxmlformats.org/officeDocument/2006/relationships/image" Target="../media/image186.wmf"/><Relationship Id="rId8" Type="http://schemas.openxmlformats.org/officeDocument/2006/relationships/oleObject" Target="../embeddings/oleObject187.bin"/><Relationship Id="rId3" Type="http://schemas.openxmlformats.org/officeDocument/2006/relationships/image" Target="../media/image166.wmf"/><Relationship Id="rId12" Type="http://schemas.openxmlformats.org/officeDocument/2006/relationships/oleObject" Target="../embeddings/oleObject189.bin"/><Relationship Id="rId17" Type="http://schemas.openxmlformats.org/officeDocument/2006/relationships/image" Target="../media/image173.wmf"/><Relationship Id="rId25" Type="http://schemas.openxmlformats.org/officeDocument/2006/relationships/image" Target="../media/image177.wmf"/><Relationship Id="rId33" Type="http://schemas.openxmlformats.org/officeDocument/2006/relationships/image" Target="../media/image181.wmf"/><Relationship Id="rId38" Type="http://schemas.openxmlformats.org/officeDocument/2006/relationships/oleObject" Target="../embeddings/oleObject202.bin"/><Relationship Id="rId46" Type="http://schemas.openxmlformats.org/officeDocument/2006/relationships/oleObject" Target="../embeddings/oleObject206.bin"/><Relationship Id="rId20" Type="http://schemas.openxmlformats.org/officeDocument/2006/relationships/oleObject" Target="../embeddings/oleObject193.bin"/><Relationship Id="rId41" Type="http://schemas.openxmlformats.org/officeDocument/2006/relationships/image" Target="../media/image185.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10.bin"/><Relationship Id="rId3" Type="http://schemas.openxmlformats.org/officeDocument/2006/relationships/image" Target="../media/image189.emf"/><Relationship Id="rId7" Type="http://schemas.openxmlformats.org/officeDocument/2006/relationships/image" Target="../media/image191.emf"/><Relationship Id="rId2" Type="http://schemas.openxmlformats.org/officeDocument/2006/relationships/oleObject" Target="../embeddings/oleObject207.bin"/><Relationship Id="rId1" Type="http://schemas.openxmlformats.org/officeDocument/2006/relationships/slideLayout" Target="../slideLayouts/slideLayout18.xml"/><Relationship Id="rId6" Type="http://schemas.openxmlformats.org/officeDocument/2006/relationships/oleObject" Target="../embeddings/oleObject209.bin"/><Relationship Id="rId5" Type="http://schemas.openxmlformats.org/officeDocument/2006/relationships/image" Target="../media/image190.emf"/><Relationship Id="rId4" Type="http://schemas.openxmlformats.org/officeDocument/2006/relationships/oleObject" Target="../embeddings/oleObject208.bin"/><Relationship Id="rId9" Type="http://schemas.openxmlformats.org/officeDocument/2006/relationships/image" Target="../media/image192.emf"/></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193.gif"/><Relationship Id="rId1" Type="http://schemas.openxmlformats.org/officeDocument/2006/relationships/slideLayout" Target="../slideLayouts/slideLayout29.xml"/><Relationship Id="rId4" Type="http://schemas.openxmlformats.org/officeDocument/2006/relationships/image" Target="../media/image194.emf"/></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image" Target="../media/image193.gif"/><Relationship Id="rId1" Type="http://schemas.openxmlformats.org/officeDocument/2006/relationships/slideLayout" Target="../slideLayouts/slideLayout29.xml"/><Relationship Id="rId4" Type="http://schemas.openxmlformats.org/officeDocument/2006/relationships/image" Target="../media/image195.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9989" name="WordArt 37"/>
          <p:cNvSpPr>
            <a:spLocks noChangeArrowheads="1" noChangeShapeType="1" noTextEdit="1"/>
          </p:cNvSpPr>
          <p:nvPr/>
        </p:nvSpPr>
        <p:spPr bwMode="auto">
          <a:xfrm>
            <a:off x="1732344" y="2865945"/>
            <a:ext cx="5274744" cy="600075"/>
          </a:xfrm>
          <a:prstGeom prst="rect">
            <a:avLst/>
          </a:prstGeom>
        </p:spPr>
        <p:txBody>
          <a:bodyPr wrap="none" fromWordArt="1">
            <a:prstTxWarp prst="textPlain">
              <a:avLst>
                <a:gd name="adj" fmla="val 50000"/>
              </a:avLst>
            </a:prstTxWarp>
          </a:bodyPr>
          <a:lstStyle/>
          <a:p>
            <a:r>
              <a:rPr lang="en-US" altLang="zh-CN" sz="3600" b="1" kern="10" dirty="0">
                <a:ln w="12700">
                  <a:solidFill>
                    <a:srgbClr val="3399FF"/>
                  </a:solidFill>
                  <a:round/>
                  <a:headEnd/>
                  <a:tailEnd/>
                </a:ln>
                <a:solidFill>
                  <a:schemeClr val="bg2"/>
                </a:solidFill>
                <a:effectLst/>
                <a:latin typeface="隶书"/>
                <a:ea typeface="隶书"/>
              </a:rPr>
              <a:t>§1  </a:t>
            </a:r>
            <a:r>
              <a:rPr lang="zh-CN" altLang="en-US" sz="3600" b="1" kern="10" dirty="0">
                <a:ln w="12700">
                  <a:solidFill>
                    <a:srgbClr val="3399FF"/>
                  </a:solidFill>
                  <a:round/>
                  <a:headEnd/>
                  <a:tailEnd/>
                </a:ln>
                <a:solidFill>
                  <a:schemeClr val="bg2"/>
                </a:solidFill>
                <a:effectLst/>
                <a:latin typeface="隶书"/>
                <a:ea typeface="隶书"/>
              </a:rPr>
              <a:t>概述：基本思想</a:t>
            </a:r>
          </a:p>
        </p:txBody>
      </p:sp>
      <p:sp>
        <p:nvSpPr>
          <p:cNvPr id="509990" name="WordArt 38"/>
          <p:cNvSpPr>
            <a:spLocks noChangeArrowheads="1" noChangeShapeType="1" noTextEdit="1"/>
          </p:cNvSpPr>
          <p:nvPr/>
        </p:nvSpPr>
        <p:spPr bwMode="auto">
          <a:xfrm>
            <a:off x="1733932" y="4017644"/>
            <a:ext cx="6797420" cy="600075"/>
          </a:xfrm>
          <a:prstGeom prst="rect">
            <a:avLst/>
          </a:prstGeom>
        </p:spPr>
        <p:txBody>
          <a:bodyPr wrap="none" fromWordArt="1">
            <a:prstTxWarp prst="textPlain">
              <a:avLst>
                <a:gd name="adj" fmla="val 50000"/>
              </a:avLst>
            </a:prstTxWarp>
          </a:bodyPr>
          <a:lstStyle/>
          <a:p>
            <a:r>
              <a:rPr lang="en-US" altLang="zh-CN" sz="3600" b="1" kern="10" dirty="0">
                <a:ln w="12700">
                  <a:solidFill>
                    <a:srgbClr val="3399FF"/>
                  </a:solidFill>
                  <a:round/>
                  <a:headEnd/>
                  <a:tailEnd/>
                </a:ln>
                <a:solidFill>
                  <a:schemeClr val="bg2"/>
                </a:solidFill>
                <a:effectLst/>
                <a:latin typeface="隶书"/>
                <a:ea typeface="隶书"/>
              </a:rPr>
              <a:t>§2  </a:t>
            </a:r>
            <a:r>
              <a:rPr lang="zh-CN" altLang="en-US" sz="3600" b="1" kern="10" dirty="0">
                <a:ln w="12700">
                  <a:solidFill>
                    <a:srgbClr val="3399FF"/>
                  </a:solidFill>
                  <a:round/>
                  <a:headEnd/>
                  <a:tailEnd/>
                </a:ln>
                <a:solidFill>
                  <a:schemeClr val="bg2"/>
                </a:solidFill>
                <a:effectLst/>
                <a:latin typeface="隶书"/>
                <a:ea typeface="隶书"/>
              </a:rPr>
              <a:t>正态总体参数的假设检验</a:t>
            </a:r>
          </a:p>
        </p:txBody>
      </p:sp>
      <p:sp>
        <p:nvSpPr>
          <p:cNvPr id="2" name="矩形 1"/>
          <p:cNvSpPr/>
          <p:nvPr/>
        </p:nvSpPr>
        <p:spPr>
          <a:xfrm>
            <a:off x="1780716" y="1322933"/>
            <a:ext cx="5562741" cy="702372"/>
          </a:xfrm>
          <a:prstGeom prst="rect">
            <a:avLst/>
          </a:prstGeom>
        </p:spPr>
        <p:txBody>
          <a:bodyPr wrap="none">
            <a:spAutoFit/>
          </a:bodyPr>
          <a:lstStyle/>
          <a:p>
            <a:r>
              <a:rPr lang="en-US" altLang="zh-CN" sz="3600" b="1" dirty="0">
                <a:solidFill>
                  <a:srgbClr val="0033CC"/>
                </a:solidFill>
                <a:latin typeface="Algerian" panose="04020705040A02060702" pitchFamily="82" charset="0"/>
              </a:rPr>
              <a:t>Testing of Hypotheses</a:t>
            </a:r>
          </a:p>
        </p:txBody>
      </p:sp>
      <p:sp>
        <p:nvSpPr>
          <p:cNvPr id="26" name="WordArt 6"/>
          <p:cNvSpPr>
            <a:spLocks noChangeArrowheads="1" noChangeShapeType="1" noTextEdit="1"/>
          </p:cNvSpPr>
          <p:nvPr/>
        </p:nvSpPr>
        <p:spPr bwMode="auto">
          <a:xfrm>
            <a:off x="1959928" y="269875"/>
            <a:ext cx="5207000" cy="615950"/>
          </a:xfrm>
          <a:prstGeom prst="rect">
            <a:avLst/>
          </a:prstGeom>
        </p:spPr>
        <p:txBody>
          <a:bodyPr wrap="none" fromWordArt="1">
            <a:prstTxWarp prst="textPlain">
              <a:avLst>
                <a:gd name="adj" fmla="val 50000"/>
              </a:avLst>
            </a:prstTxWarp>
          </a:bodyPr>
          <a:lstStyle/>
          <a:p>
            <a:r>
              <a:rPr lang="zh-CN" altLang="en-US" sz="3600" b="1" kern="10" dirty="0">
                <a:ln w="12700">
                  <a:solidFill>
                    <a:srgbClr val="99CCFF"/>
                  </a:solidFill>
                  <a:round/>
                  <a:headEnd/>
                  <a:tailEnd/>
                </a:ln>
                <a:solidFill>
                  <a:srgbClr val="0033CC"/>
                </a:solidFill>
                <a:effectLst>
                  <a:outerShdw dist="35921" dir="2700000" algn="ctr" rotWithShape="0">
                    <a:srgbClr val="990000"/>
                  </a:outerShdw>
                </a:effectLst>
                <a:latin typeface="华文细黑"/>
                <a:ea typeface="华文细黑"/>
              </a:rPr>
              <a:t>第八章  假设检验</a:t>
            </a:r>
          </a:p>
        </p:txBody>
      </p:sp>
      <p:sp>
        <p:nvSpPr>
          <p:cNvPr id="27" name="Rectangle 3"/>
          <p:cNvSpPr>
            <a:spLocks noChangeArrowheads="1"/>
          </p:cNvSpPr>
          <p:nvPr/>
        </p:nvSpPr>
        <p:spPr bwMode="auto">
          <a:xfrm>
            <a:off x="-11113" y="1120775"/>
            <a:ext cx="9180513" cy="71438"/>
          </a:xfrm>
          <a:prstGeom prst="rect">
            <a:avLst/>
          </a:prstGeom>
          <a:gradFill rotWithShape="0">
            <a:gsLst>
              <a:gs pos="0">
                <a:srgbClr val="0033CC"/>
              </a:gs>
              <a:gs pos="100000">
                <a:srgbClr val="0033CC">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09989"/>
                                        </p:tgtEl>
                                        <p:attrNameLst>
                                          <p:attrName>style.visibility</p:attrName>
                                        </p:attrNameLst>
                                      </p:cBhvr>
                                      <p:to>
                                        <p:strVal val="visible"/>
                                      </p:to>
                                    </p:set>
                                    <p:animEffect transition="in" filter="checkerboard(across)">
                                      <p:cBhvr>
                                        <p:cTn id="7" dur="500"/>
                                        <p:tgtEl>
                                          <p:spTgt spid="50998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09990"/>
                                        </p:tgtEl>
                                        <p:attrNameLst>
                                          <p:attrName>style.visibility</p:attrName>
                                        </p:attrNameLst>
                                      </p:cBhvr>
                                      <p:to>
                                        <p:strVal val="visible"/>
                                      </p:to>
                                    </p:set>
                                    <p:animEffect transition="in" filter="checkerboard(across)">
                                      <p:cBhvr>
                                        <p:cTn id="10" dur="500"/>
                                        <p:tgtEl>
                                          <p:spTgt spid="509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89" grpId="0"/>
      <p:bldP spid="5099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E53EC1-E0BB-40BF-AB88-65E002E95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57" y="742811"/>
            <a:ext cx="8579486" cy="5071579"/>
          </a:xfrm>
          <a:prstGeom prst="rect">
            <a:avLst/>
          </a:prstGeom>
        </p:spPr>
      </p:pic>
    </p:spTree>
    <p:extLst>
      <p:ext uri="{BB962C8B-B14F-4D97-AF65-F5344CB8AC3E}">
        <p14:creationId xmlns:p14="http://schemas.microsoft.com/office/powerpoint/2010/main" val="37379658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BDE382-98A9-48F4-A5CA-57C8599FD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 y="1098342"/>
            <a:ext cx="8951232" cy="4159457"/>
          </a:xfrm>
          <a:prstGeom prst="rect">
            <a:avLst/>
          </a:prstGeom>
        </p:spPr>
      </p:pic>
    </p:spTree>
    <p:extLst>
      <p:ext uri="{BB962C8B-B14F-4D97-AF65-F5344CB8AC3E}">
        <p14:creationId xmlns:p14="http://schemas.microsoft.com/office/powerpoint/2010/main" val="1785137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2F31674-BCE8-4A49-A533-98A47E761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9" y="842483"/>
            <a:ext cx="9036938" cy="4822821"/>
          </a:xfrm>
          <a:prstGeom prst="rect">
            <a:avLst/>
          </a:prstGeom>
        </p:spPr>
      </p:pic>
    </p:spTree>
    <p:extLst>
      <p:ext uri="{BB962C8B-B14F-4D97-AF65-F5344CB8AC3E}">
        <p14:creationId xmlns:p14="http://schemas.microsoft.com/office/powerpoint/2010/main" val="296149307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D879657-FB2D-495C-8126-C9CBE6602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0" y="780535"/>
            <a:ext cx="8368708" cy="5600387"/>
          </a:xfrm>
          <a:prstGeom prst="rect">
            <a:avLst/>
          </a:prstGeom>
        </p:spPr>
      </p:pic>
    </p:spTree>
    <p:extLst>
      <p:ext uri="{BB962C8B-B14F-4D97-AF65-F5344CB8AC3E}">
        <p14:creationId xmlns:p14="http://schemas.microsoft.com/office/powerpoint/2010/main" val="30095468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4C5124-8336-461A-B40A-BE480CE86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25" y="1191727"/>
            <a:ext cx="8336150" cy="3916986"/>
          </a:xfrm>
          <a:prstGeom prst="rect">
            <a:avLst/>
          </a:prstGeom>
        </p:spPr>
      </p:pic>
    </p:spTree>
    <p:extLst>
      <p:ext uri="{BB962C8B-B14F-4D97-AF65-F5344CB8AC3E}">
        <p14:creationId xmlns:p14="http://schemas.microsoft.com/office/powerpoint/2010/main" val="40397354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4B736B1-5EBB-4863-9AE0-1DCFFCB35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72" y="1249161"/>
            <a:ext cx="8747274" cy="4495656"/>
          </a:xfrm>
          <a:prstGeom prst="rect">
            <a:avLst/>
          </a:prstGeom>
        </p:spPr>
      </p:pic>
    </p:spTree>
    <p:extLst>
      <p:ext uri="{BB962C8B-B14F-4D97-AF65-F5344CB8AC3E}">
        <p14:creationId xmlns:p14="http://schemas.microsoft.com/office/powerpoint/2010/main" val="5270237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E99ED5B-1349-4742-9CB1-555654052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0" y="1053686"/>
            <a:ext cx="8392620" cy="4313444"/>
          </a:xfrm>
          <a:prstGeom prst="rect">
            <a:avLst/>
          </a:prstGeom>
        </p:spPr>
      </p:pic>
      <p:sp>
        <p:nvSpPr>
          <p:cNvPr id="4" name="文本框 3">
            <a:extLst>
              <a:ext uri="{FF2B5EF4-FFF2-40B4-BE49-F238E27FC236}">
                <a16:creationId xmlns:a16="http://schemas.microsoft.com/office/drawing/2014/main" id="{5F085105-9626-4CF0-8925-8287278C6F46}"/>
              </a:ext>
            </a:extLst>
          </p:cNvPr>
          <p:cNvSpPr txBox="1"/>
          <p:nvPr/>
        </p:nvSpPr>
        <p:spPr>
          <a:xfrm>
            <a:off x="744919" y="5367130"/>
            <a:ext cx="4791697" cy="565604"/>
          </a:xfrm>
          <a:prstGeom prst="rect">
            <a:avLst/>
          </a:prstGeom>
          <a:noFill/>
        </p:spPr>
        <p:txBody>
          <a:bodyPr wrap="none" rtlCol="0">
            <a:spAutoFit/>
          </a:bodyPr>
          <a:lstStyle/>
          <a:p>
            <a:r>
              <a:rPr lang="en-US" altLang="zh-CN" dirty="0">
                <a:solidFill>
                  <a:srgbClr val="FF0000"/>
                </a:solidFill>
              </a:rPr>
              <a:t>C</a:t>
            </a:r>
            <a:r>
              <a:rPr lang="zh-CN" altLang="en-US" dirty="0">
                <a:solidFill>
                  <a:srgbClr val="FF0000"/>
                </a:solidFill>
              </a:rPr>
              <a:t>如何选择？</a:t>
            </a:r>
            <a:r>
              <a:rPr lang="en-US" altLang="zh-CN" dirty="0">
                <a:solidFill>
                  <a:srgbClr val="FF0000"/>
                </a:solidFill>
              </a:rPr>
              <a:t>——</a:t>
            </a:r>
            <a:r>
              <a:rPr lang="zh-CN" altLang="en-US" dirty="0">
                <a:solidFill>
                  <a:srgbClr val="FF0000"/>
                </a:solidFill>
              </a:rPr>
              <a:t>关键问题！</a:t>
            </a:r>
          </a:p>
        </p:txBody>
      </p:sp>
    </p:spTree>
    <p:extLst>
      <p:ext uri="{BB962C8B-B14F-4D97-AF65-F5344CB8AC3E}">
        <p14:creationId xmlns:p14="http://schemas.microsoft.com/office/powerpoint/2010/main" val="21490448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779EC8-1A7A-4814-8B68-FF958DBE5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9073"/>
            <a:ext cx="8769506" cy="4307997"/>
          </a:xfrm>
          <a:prstGeom prst="rect">
            <a:avLst/>
          </a:prstGeom>
        </p:spPr>
      </p:pic>
    </p:spTree>
    <p:extLst>
      <p:ext uri="{BB962C8B-B14F-4D97-AF65-F5344CB8AC3E}">
        <p14:creationId xmlns:p14="http://schemas.microsoft.com/office/powerpoint/2010/main" val="23629768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22886E-D357-4503-B662-20C9935DF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21" y="957807"/>
            <a:ext cx="9086950" cy="5194515"/>
          </a:xfrm>
          <a:prstGeom prst="rect">
            <a:avLst/>
          </a:prstGeom>
        </p:spPr>
      </p:pic>
    </p:spTree>
    <p:extLst>
      <p:ext uri="{BB962C8B-B14F-4D97-AF65-F5344CB8AC3E}">
        <p14:creationId xmlns:p14="http://schemas.microsoft.com/office/powerpoint/2010/main" val="15969225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CC457C0-5EA6-4233-87D0-9916523E5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95" y="723843"/>
            <a:ext cx="8384083" cy="3164492"/>
          </a:xfrm>
          <a:prstGeom prst="rect">
            <a:avLst/>
          </a:prstGeom>
        </p:spPr>
      </p:pic>
    </p:spTree>
    <p:extLst>
      <p:ext uri="{BB962C8B-B14F-4D97-AF65-F5344CB8AC3E}">
        <p14:creationId xmlns:p14="http://schemas.microsoft.com/office/powerpoint/2010/main" val="168309261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A7F631A8-0E93-47F5-8836-882F7A99E50F}"/>
              </a:ext>
            </a:extLst>
          </p:cNvPr>
          <p:cNvSpPr>
            <a:spLocks noGrp="1"/>
          </p:cNvSpPr>
          <p:nvPr>
            <p:ph type="sldNum" sz="quarter" idx="12"/>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4D243132-E283-4E76-BBD7-0BF4195DDB71}" type="slidenum">
              <a:rPr lang="en-US" altLang="zh-CN" smtClean="0"/>
              <a:pPr/>
              <a:t>2</a:t>
            </a:fld>
            <a:endParaRPr lang="en-US" altLang="zh-CN"/>
          </a:p>
        </p:txBody>
      </p:sp>
      <p:sp>
        <p:nvSpPr>
          <p:cNvPr id="3077" name="Text Box 5">
            <a:extLst>
              <a:ext uri="{FF2B5EF4-FFF2-40B4-BE49-F238E27FC236}">
                <a16:creationId xmlns:a16="http://schemas.microsoft.com/office/drawing/2014/main" id="{E7D2B959-438D-4ED3-9C11-601E23B75957}"/>
              </a:ext>
            </a:extLst>
          </p:cNvPr>
          <p:cNvSpPr txBox="1">
            <a:spLocks noChangeArrowheads="1"/>
          </p:cNvSpPr>
          <p:nvPr/>
        </p:nvSpPr>
        <p:spPr bwMode="auto">
          <a:xfrm>
            <a:off x="550862" y="904875"/>
            <a:ext cx="8135938" cy="557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en-US" altLang="zh-CN" sz="3200" b="1" dirty="0">
                <a:solidFill>
                  <a:schemeClr val="bg2"/>
                </a:solidFill>
                <a:latin typeface="楷体_GB2312" pitchFamily="49" charset="-122"/>
                <a:ea typeface="楷体_GB2312" pitchFamily="49" charset="-122"/>
              </a:rPr>
              <a:t>  </a:t>
            </a:r>
            <a:r>
              <a:rPr kumimoji="1" lang="zh-CN" altLang="en-US" sz="3200" b="1" dirty="0">
                <a:solidFill>
                  <a:schemeClr val="bg2"/>
                </a:solidFill>
                <a:latin typeface="楷体_GB2312" pitchFamily="49" charset="-122"/>
                <a:ea typeface="楷体_GB2312" pitchFamily="49" charset="-122"/>
              </a:rPr>
              <a:t>在上一章里，我们介绍了参数估计问题。参数估计是通过样本的观察对总体分布中的参数作出估计。在统计推断中还有另一类重要问题，就是要根据样本的信息来判断总体分布是否有理由说它是来自均值为</a:t>
            </a:r>
            <a:r>
              <a:rPr kumimoji="1" lang="el-GR" altLang="zh-CN" sz="3200" b="1" dirty="0">
                <a:solidFill>
                  <a:schemeClr val="bg2"/>
                </a:solidFill>
                <a:latin typeface="楷体_GB2312" pitchFamily="49" charset="-122"/>
                <a:ea typeface="楷体_GB2312" pitchFamily="49" charset="-122"/>
              </a:rPr>
              <a:t>μ</a:t>
            </a:r>
            <a:r>
              <a:rPr kumimoji="1" lang="en-US" altLang="zh-CN" sz="3200" b="1" baseline="-25000" dirty="0">
                <a:solidFill>
                  <a:schemeClr val="bg2"/>
                </a:solidFill>
                <a:latin typeface="楷体_GB2312" pitchFamily="49" charset="-122"/>
                <a:ea typeface="楷体_GB2312" pitchFamily="49" charset="-122"/>
              </a:rPr>
              <a:t>0</a:t>
            </a:r>
            <a:r>
              <a:rPr kumimoji="1" lang="zh-CN" altLang="en-US" sz="3200" b="1" dirty="0">
                <a:solidFill>
                  <a:schemeClr val="bg2"/>
                </a:solidFill>
                <a:latin typeface="楷体_GB2312" pitchFamily="49" charset="-122"/>
                <a:ea typeface="楷体_GB2312" pitchFamily="49" charset="-122"/>
              </a:rPr>
              <a:t>的正态总体，是否能说这两个总体的均值相同或方差相同？这类问题称为假设检验问题。本章主要考虑以样本均值和样本方差为工具的一些较为重要的假设检验。</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wipe(down)">
                                      <p:cBhvr>
                                        <p:cTn id="7"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3E0BFC-BA6A-46C1-BBDF-CADBF8D1F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61" y="1030179"/>
            <a:ext cx="8462478" cy="4797641"/>
          </a:xfrm>
          <a:prstGeom prst="rect">
            <a:avLst/>
          </a:prstGeom>
        </p:spPr>
      </p:pic>
    </p:spTree>
    <p:extLst>
      <p:ext uri="{BB962C8B-B14F-4D97-AF65-F5344CB8AC3E}">
        <p14:creationId xmlns:p14="http://schemas.microsoft.com/office/powerpoint/2010/main" val="351460504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C61555-D334-4749-AACC-DDED68954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711" y="907046"/>
            <a:ext cx="8606578" cy="5043907"/>
          </a:xfrm>
          <a:prstGeom prst="rect">
            <a:avLst/>
          </a:prstGeom>
        </p:spPr>
      </p:pic>
    </p:spTree>
    <p:extLst>
      <p:ext uri="{BB962C8B-B14F-4D97-AF65-F5344CB8AC3E}">
        <p14:creationId xmlns:p14="http://schemas.microsoft.com/office/powerpoint/2010/main" val="279679577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43D59B-1E9E-442B-89D1-46E4349DE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78" y="940861"/>
            <a:ext cx="8930443" cy="4976278"/>
          </a:xfrm>
          <a:prstGeom prst="rect">
            <a:avLst/>
          </a:prstGeom>
        </p:spPr>
      </p:pic>
    </p:spTree>
    <p:extLst>
      <p:ext uri="{BB962C8B-B14F-4D97-AF65-F5344CB8AC3E}">
        <p14:creationId xmlns:p14="http://schemas.microsoft.com/office/powerpoint/2010/main" val="64194781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4">
            <a:extLst>
              <a:ext uri="{FF2B5EF4-FFF2-40B4-BE49-F238E27FC236}">
                <a16:creationId xmlns:a16="http://schemas.microsoft.com/office/drawing/2014/main" id="{6D69E16B-3C89-4151-9DCF-15C6F4A79261}"/>
              </a:ext>
            </a:extLst>
          </p:cNvPr>
          <p:cNvGrpSpPr>
            <a:grpSpLocks/>
          </p:cNvGrpSpPr>
          <p:nvPr/>
        </p:nvGrpSpPr>
        <p:grpSpPr bwMode="auto">
          <a:xfrm>
            <a:off x="2410102" y="2263822"/>
            <a:ext cx="2125663" cy="298452"/>
            <a:chOff x="1842" y="3418"/>
            <a:chExt cx="1339" cy="188"/>
          </a:xfrm>
        </p:grpSpPr>
        <p:sp>
          <p:nvSpPr>
            <p:cNvPr id="6" name="WordArt 56">
              <a:extLst>
                <a:ext uri="{FF2B5EF4-FFF2-40B4-BE49-F238E27FC236}">
                  <a16:creationId xmlns:a16="http://schemas.microsoft.com/office/drawing/2014/main" id="{327949A3-6FDE-4987-86B4-DE4CD34CAE08}"/>
                </a:ext>
              </a:extLst>
            </p:cNvPr>
            <p:cNvSpPr>
              <a:spLocks noChangeArrowheads="1" noChangeShapeType="1" noTextEdit="1"/>
            </p:cNvSpPr>
            <p:nvPr/>
          </p:nvSpPr>
          <p:spPr bwMode="auto">
            <a:xfrm>
              <a:off x="2326" y="3453"/>
              <a:ext cx="143" cy="138"/>
            </a:xfrm>
            <a:prstGeom prst="rect">
              <a:avLst/>
            </a:prstGeom>
          </p:spPr>
          <p:txBody>
            <a:bodyPr wrap="none" fromWordArt="1">
              <a:prstTxWarp prst="textPlain">
                <a:avLst>
                  <a:gd name="adj" fmla="val 50000"/>
                </a:avLst>
              </a:prstTxWarp>
            </a:bodyPr>
            <a:lstStyle/>
            <a:p>
              <a:pPr algn="ctr"/>
              <a:r>
                <a:rPr lang="en-US" altLang="zh-CN" sz="3600" i="1" kern="10" dirty="0">
                  <a:ln w="12700">
                    <a:solidFill>
                      <a:srgbClr val="FF0000"/>
                    </a:solidFill>
                    <a:round/>
                    <a:headEnd/>
                    <a:tailEnd/>
                  </a:ln>
                  <a:gradFill rotWithShape="1">
                    <a:gsLst>
                      <a:gs pos="0">
                        <a:srgbClr val="FFFF00"/>
                      </a:gs>
                      <a:gs pos="100000">
                        <a:srgbClr val="FF0000"/>
                      </a:gs>
                    </a:gsLst>
                    <a:lin ang="5400000" scaled="1"/>
                  </a:gradFill>
                  <a:effectLst>
                    <a:outerShdw blurRad="38100" dist="38100" dir="2700000" algn="tl">
                      <a:srgbClr val="000000">
                        <a:alpha val="43137"/>
                      </a:srgbClr>
                    </a:outerShdw>
                  </a:effectLst>
                  <a:latin typeface="Times New Roman"/>
                  <a:cs typeface="Times New Roman"/>
                </a:rPr>
                <a:t>u</a:t>
              </a:r>
              <a:endParaRPr lang="zh-CN" altLang="en-US" sz="3600" i="1" kern="10" dirty="0">
                <a:ln w="12700">
                  <a:solidFill>
                    <a:srgbClr val="FF0000"/>
                  </a:solidFill>
                  <a:round/>
                  <a:headEnd/>
                  <a:tailEnd/>
                </a:ln>
                <a:gradFill rotWithShape="1">
                  <a:gsLst>
                    <a:gs pos="0">
                      <a:srgbClr val="FFFF00"/>
                    </a:gs>
                    <a:gs pos="100000">
                      <a:srgbClr val="FF0000"/>
                    </a:gs>
                  </a:gsLst>
                  <a:lin ang="5400000" scaled="1"/>
                </a:gradFill>
                <a:effectLst>
                  <a:outerShdw blurRad="38100" dist="38100" dir="2700000" algn="tl">
                    <a:srgbClr val="000000">
                      <a:alpha val="43137"/>
                    </a:srgbClr>
                  </a:outerShdw>
                </a:effectLst>
                <a:latin typeface="Times New Roman"/>
                <a:cs typeface="Times New Roman"/>
              </a:endParaRPr>
            </a:p>
          </p:txBody>
        </p:sp>
        <p:sp>
          <p:nvSpPr>
            <p:cNvPr id="7" name="WordArt 57">
              <a:extLst>
                <a:ext uri="{FF2B5EF4-FFF2-40B4-BE49-F238E27FC236}">
                  <a16:creationId xmlns:a16="http://schemas.microsoft.com/office/drawing/2014/main" id="{2987010A-E809-4AA0-B982-840EDD90E910}"/>
                </a:ext>
              </a:extLst>
            </p:cNvPr>
            <p:cNvSpPr>
              <a:spLocks noChangeArrowheads="1" noChangeShapeType="1" noTextEdit="1"/>
            </p:cNvSpPr>
            <p:nvPr/>
          </p:nvSpPr>
          <p:spPr bwMode="auto">
            <a:xfrm>
              <a:off x="1842" y="3418"/>
              <a:ext cx="1339" cy="188"/>
            </a:xfrm>
            <a:prstGeom prst="rect">
              <a:avLst/>
            </a:prstGeom>
          </p:spPr>
          <p:txBody>
            <a:bodyPr wrap="none" fromWordArt="1">
              <a:prstTxWarp prst="textPlain">
                <a:avLst>
                  <a:gd name="adj" fmla="val 50000"/>
                </a:avLst>
              </a:prstTxWarp>
            </a:bodyPr>
            <a:lstStyle/>
            <a:p>
              <a:pPr algn="ctr"/>
              <a:r>
                <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单边  检验法</a:t>
              </a:r>
            </a:p>
          </p:txBody>
        </p:sp>
      </p:grpSp>
      <p:grpSp>
        <p:nvGrpSpPr>
          <p:cNvPr id="8" name="Group 79">
            <a:extLst>
              <a:ext uri="{FF2B5EF4-FFF2-40B4-BE49-F238E27FC236}">
                <a16:creationId xmlns:a16="http://schemas.microsoft.com/office/drawing/2014/main" id="{DF84E93F-FFE9-49EF-9C4E-40B87D9D4D6A}"/>
              </a:ext>
            </a:extLst>
          </p:cNvPr>
          <p:cNvGrpSpPr>
            <a:grpSpLocks/>
          </p:cNvGrpSpPr>
          <p:nvPr/>
        </p:nvGrpSpPr>
        <p:grpSpPr bwMode="auto">
          <a:xfrm>
            <a:off x="1923225" y="980816"/>
            <a:ext cx="6738938" cy="296863"/>
            <a:chOff x="1544" y="2670"/>
            <a:chExt cx="4069" cy="187"/>
          </a:xfrm>
        </p:grpSpPr>
        <p:sp>
          <p:nvSpPr>
            <p:cNvPr id="9" name="WordArt 52">
              <a:extLst>
                <a:ext uri="{FF2B5EF4-FFF2-40B4-BE49-F238E27FC236}">
                  <a16:creationId xmlns:a16="http://schemas.microsoft.com/office/drawing/2014/main" id="{052263C1-F679-4488-AA79-C25817E2C822}"/>
                </a:ext>
              </a:extLst>
            </p:cNvPr>
            <p:cNvSpPr>
              <a:spLocks noChangeArrowheads="1" noChangeShapeType="1" noTextEdit="1"/>
            </p:cNvSpPr>
            <p:nvPr/>
          </p:nvSpPr>
          <p:spPr bwMode="auto">
            <a:xfrm>
              <a:off x="1544" y="2670"/>
              <a:ext cx="4069" cy="18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ln w="12700">
                    <a:solidFill>
                      <a:schemeClr val="accent2"/>
                    </a:solidFill>
                    <a:round/>
                    <a:headEnd/>
                    <a:tailEnd/>
                  </a:ln>
                  <a:solidFill>
                    <a:srgbClr val="FF0000"/>
                  </a:solidFill>
                  <a:latin typeface="黑体"/>
                  <a:ea typeface="黑体"/>
                </a:rPr>
                <a:t>单正态总体在   已知的情况下，关于  的检验问题</a:t>
              </a:r>
            </a:p>
          </p:txBody>
        </p:sp>
        <p:sp>
          <p:nvSpPr>
            <p:cNvPr id="10" name="WordArt 59">
              <a:extLst>
                <a:ext uri="{FF2B5EF4-FFF2-40B4-BE49-F238E27FC236}">
                  <a16:creationId xmlns:a16="http://schemas.microsoft.com/office/drawing/2014/main" id="{AD1AE198-234B-4ABB-B47F-8156016BF84A}"/>
                </a:ext>
              </a:extLst>
            </p:cNvPr>
            <p:cNvSpPr>
              <a:spLocks noChangeArrowheads="1" noChangeShapeType="1" noTextEdit="1"/>
            </p:cNvSpPr>
            <p:nvPr/>
          </p:nvSpPr>
          <p:spPr bwMode="auto">
            <a:xfrm>
              <a:off x="4542" y="2697"/>
              <a:ext cx="131" cy="16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i="1" kern="10" dirty="0">
                  <a:ln w="12700">
                    <a:solidFill>
                      <a:schemeClr val="accent2"/>
                    </a:solidFill>
                    <a:round/>
                    <a:headEnd/>
                    <a:tailEnd/>
                  </a:ln>
                  <a:solidFill>
                    <a:schemeClr val="accent2"/>
                  </a:solidFill>
                  <a:latin typeface="Symbol"/>
                </a:rPr>
                <a:t>m</a:t>
              </a:r>
              <a:endParaRPr lang="zh-CN" altLang="en-US" sz="3600" i="1" kern="10" dirty="0">
                <a:ln w="12700">
                  <a:solidFill>
                    <a:schemeClr val="accent2"/>
                  </a:solidFill>
                  <a:round/>
                  <a:headEnd/>
                  <a:tailEnd/>
                </a:ln>
                <a:solidFill>
                  <a:schemeClr val="accent2"/>
                </a:solidFill>
                <a:latin typeface="Symbol"/>
              </a:endParaRPr>
            </a:p>
          </p:txBody>
        </p:sp>
      </p:grpSp>
      <p:sp>
        <p:nvSpPr>
          <p:cNvPr id="15" name="AutoShape 80">
            <a:extLst>
              <a:ext uri="{FF2B5EF4-FFF2-40B4-BE49-F238E27FC236}">
                <a16:creationId xmlns:a16="http://schemas.microsoft.com/office/drawing/2014/main" id="{36E6D035-E9E7-4288-A06D-E8E5B43008F6}"/>
              </a:ext>
            </a:extLst>
          </p:cNvPr>
          <p:cNvSpPr>
            <a:spLocks/>
          </p:cNvSpPr>
          <p:nvPr/>
        </p:nvSpPr>
        <p:spPr bwMode="auto">
          <a:xfrm>
            <a:off x="2056781" y="1606213"/>
            <a:ext cx="179524" cy="977964"/>
          </a:xfrm>
          <a:prstGeom prst="leftBrace">
            <a:avLst>
              <a:gd name="adj1" fmla="val 33889"/>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square" anchor="ctr">
            <a:spAutoFit/>
          </a:bodyPr>
          <a:lstStyle/>
          <a:p>
            <a:endParaRPr lang="zh-CN" altLang="en-US"/>
          </a:p>
        </p:txBody>
      </p:sp>
      <p:grpSp>
        <p:nvGrpSpPr>
          <p:cNvPr id="16" name="Group 85">
            <a:extLst>
              <a:ext uri="{FF2B5EF4-FFF2-40B4-BE49-F238E27FC236}">
                <a16:creationId xmlns:a16="http://schemas.microsoft.com/office/drawing/2014/main" id="{912F999E-B508-46F7-A63D-125D34304E7E}"/>
              </a:ext>
            </a:extLst>
          </p:cNvPr>
          <p:cNvGrpSpPr>
            <a:grpSpLocks/>
          </p:cNvGrpSpPr>
          <p:nvPr/>
        </p:nvGrpSpPr>
        <p:grpSpPr bwMode="auto">
          <a:xfrm>
            <a:off x="2411690" y="1600208"/>
            <a:ext cx="2125662" cy="298450"/>
            <a:chOff x="1842" y="3311"/>
            <a:chExt cx="1339" cy="188"/>
          </a:xfrm>
        </p:grpSpPr>
        <p:sp>
          <p:nvSpPr>
            <p:cNvPr id="17" name="WordArt 86">
              <a:extLst>
                <a:ext uri="{FF2B5EF4-FFF2-40B4-BE49-F238E27FC236}">
                  <a16:creationId xmlns:a16="http://schemas.microsoft.com/office/drawing/2014/main" id="{E22AC584-DFA5-4CCF-86A2-A657D40E2C5B}"/>
                </a:ext>
              </a:extLst>
            </p:cNvPr>
            <p:cNvSpPr>
              <a:spLocks noChangeArrowheads="1" noChangeShapeType="1" noTextEdit="1"/>
            </p:cNvSpPr>
            <p:nvPr/>
          </p:nvSpPr>
          <p:spPr bwMode="auto">
            <a:xfrm>
              <a:off x="2326" y="3342"/>
              <a:ext cx="143" cy="138"/>
            </a:xfrm>
            <a:prstGeom prst="rect">
              <a:avLst/>
            </a:prstGeom>
          </p:spPr>
          <p:txBody>
            <a:bodyPr wrap="none" fromWordArt="1">
              <a:prstTxWarp prst="textPlain">
                <a:avLst>
                  <a:gd name="adj" fmla="val 50000"/>
                </a:avLst>
              </a:prstTxWarp>
            </a:bodyPr>
            <a:lstStyle/>
            <a:p>
              <a:pPr algn="ctr"/>
              <a:r>
                <a:rPr lang="en-US" altLang="zh-CN" sz="3600" i="1" kern="10" dirty="0">
                  <a:ln w="12700">
                    <a:solidFill>
                      <a:srgbClr val="FF0000"/>
                    </a:solidFill>
                    <a:round/>
                    <a:headEnd/>
                    <a:tailEnd/>
                  </a:ln>
                  <a:gradFill rotWithShape="1">
                    <a:gsLst>
                      <a:gs pos="0">
                        <a:srgbClr val="FFFF00"/>
                      </a:gs>
                      <a:gs pos="100000">
                        <a:srgbClr val="FF0000"/>
                      </a:gs>
                    </a:gsLst>
                    <a:lin ang="5400000" scaled="1"/>
                  </a:gradFill>
                  <a:effectLst>
                    <a:outerShdw blurRad="38100" dist="38100" dir="2700000" algn="tl">
                      <a:srgbClr val="000000">
                        <a:alpha val="43137"/>
                      </a:srgbClr>
                    </a:outerShdw>
                  </a:effectLst>
                  <a:latin typeface="Times New Roman"/>
                  <a:cs typeface="Times New Roman"/>
                </a:rPr>
                <a:t>u</a:t>
              </a:r>
              <a:endParaRPr lang="zh-CN" altLang="en-US" sz="3600" i="1" kern="10">
                <a:ln w="12700">
                  <a:solidFill>
                    <a:srgbClr val="FF0000"/>
                  </a:solidFill>
                  <a:round/>
                  <a:headEnd/>
                  <a:tailEnd/>
                </a:ln>
                <a:gradFill rotWithShape="1">
                  <a:gsLst>
                    <a:gs pos="0">
                      <a:srgbClr val="FFFF00"/>
                    </a:gs>
                    <a:gs pos="100000">
                      <a:srgbClr val="FF0000"/>
                    </a:gs>
                  </a:gsLst>
                  <a:lin ang="5400000" scaled="1"/>
                </a:gradFill>
                <a:effectLst>
                  <a:outerShdw blurRad="38100" dist="38100" dir="2700000" algn="tl">
                    <a:srgbClr val="000000">
                      <a:alpha val="43137"/>
                    </a:srgbClr>
                  </a:outerShdw>
                </a:effectLst>
                <a:latin typeface="Times New Roman"/>
                <a:cs typeface="Times New Roman"/>
              </a:endParaRPr>
            </a:p>
          </p:txBody>
        </p:sp>
        <p:sp>
          <p:nvSpPr>
            <p:cNvPr id="18" name="WordArt 87">
              <a:extLst>
                <a:ext uri="{FF2B5EF4-FFF2-40B4-BE49-F238E27FC236}">
                  <a16:creationId xmlns:a16="http://schemas.microsoft.com/office/drawing/2014/main" id="{8F0982EE-0E3B-411E-81DF-6BDF0E1C5D34}"/>
                </a:ext>
              </a:extLst>
            </p:cNvPr>
            <p:cNvSpPr>
              <a:spLocks noChangeArrowheads="1" noChangeShapeType="1" noTextEdit="1"/>
            </p:cNvSpPr>
            <p:nvPr/>
          </p:nvSpPr>
          <p:spPr bwMode="auto">
            <a:xfrm>
              <a:off x="1842" y="3311"/>
              <a:ext cx="1339" cy="188"/>
            </a:xfrm>
            <a:prstGeom prst="rect">
              <a:avLst/>
            </a:prstGeom>
          </p:spPr>
          <p:txBody>
            <a:bodyPr wrap="none" fromWordArt="1">
              <a:prstTxWarp prst="textPlain">
                <a:avLst>
                  <a:gd name="adj" fmla="val 50000"/>
                </a:avLst>
              </a:prstTxWarp>
            </a:bodyPr>
            <a:lstStyle/>
            <a:p>
              <a:pPr algn="ctr"/>
              <a:r>
                <a:rPr lang="zh-CN" altLang="en-US" sz="3600" kern="1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双边  检验法</a:t>
              </a:r>
            </a:p>
          </p:txBody>
        </p:sp>
      </p:grpSp>
      <p:sp>
        <p:nvSpPr>
          <p:cNvPr id="20" name="WordArt 52">
            <a:extLst>
              <a:ext uri="{FF2B5EF4-FFF2-40B4-BE49-F238E27FC236}">
                <a16:creationId xmlns:a16="http://schemas.microsoft.com/office/drawing/2014/main" id="{F4DBE83D-6669-42D7-8861-986D5E8162B6}"/>
              </a:ext>
            </a:extLst>
          </p:cNvPr>
          <p:cNvSpPr>
            <a:spLocks noChangeArrowheads="1" noChangeShapeType="1" noTextEdit="1"/>
          </p:cNvSpPr>
          <p:nvPr/>
        </p:nvSpPr>
        <p:spPr bwMode="auto">
          <a:xfrm>
            <a:off x="1923225" y="4735696"/>
            <a:ext cx="6738938" cy="29051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ln w="12700">
                  <a:solidFill>
                    <a:schemeClr val="accent2"/>
                  </a:solidFill>
                  <a:round/>
                  <a:headEnd/>
                  <a:tailEnd/>
                </a:ln>
                <a:solidFill>
                  <a:srgbClr val="FF0000"/>
                </a:solidFill>
                <a:latin typeface="黑体"/>
                <a:ea typeface="黑体"/>
              </a:rPr>
              <a:t>单正态总体在  、   未知的情况下，关于    的检验问题</a:t>
            </a:r>
          </a:p>
        </p:txBody>
      </p:sp>
      <p:sp>
        <p:nvSpPr>
          <p:cNvPr id="33" name="WordArt 59">
            <a:extLst>
              <a:ext uri="{FF2B5EF4-FFF2-40B4-BE49-F238E27FC236}">
                <a16:creationId xmlns:a16="http://schemas.microsoft.com/office/drawing/2014/main" id="{ABD2B84F-28F0-4417-ABFD-21023A7B70A7}"/>
              </a:ext>
            </a:extLst>
          </p:cNvPr>
          <p:cNvSpPr>
            <a:spLocks noChangeArrowheads="1" noChangeShapeType="1" noTextEdit="1"/>
          </p:cNvSpPr>
          <p:nvPr/>
        </p:nvSpPr>
        <p:spPr bwMode="auto">
          <a:xfrm>
            <a:off x="3528049" y="5446245"/>
            <a:ext cx="216958" cy="2540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endParaRPr lang="zh-CN" altLang="en-US" sz="3600" i="1" kern="10" dirty="0">
              <a:ln w="12700">
                <a:solidFill>
                  <a:schemeClr val="accent2"/>
                </a:solidFill>
                <a:round/>
                <a:headEnd/>
                <a:tailEnd/>
              </a:ln>
              <a:solidFill>
                <a:schemeClr val="accent2"/>
              </a:solidFill>
              <a:latin typeface="Symbol"/>
            </a:endParaRPr>
          </a:p>
        </p:txBody>
      </p:sp>
      <p:sp>
        <p:nvSpPr>
          <p:cNvPr id="34" name="WordArt 70">
            <a:extLst>
              <a:ext uri="{FF2B5EF4-FFF2-40B4-BE49-F238E27FC236}">
                <a16:creationId xmlns:a16="http://schemas.microsoft.com/office/drawing/2014/main" id="{14C92230-B9EF-4B36-A214-DBC237256DC2}"/>
              </a:ext>
            </a:extLst>
          </p:cNvPr>
          <p:cNvSpPr>
            <a:spLocks noChangeArrowheads="1" noChangeShapeType="1" noTextEdit="1"/>
          </p:cNvSpPr>
          <p:nvPr/>
        </p:nvSpPr>
        <p:spPr bwMode="auto">
          <a:xfrm>
            <a:off x="6845007" y="4782450"/>
            <a:ext cx="230207" cy="1889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40287"/>
              </a:avLst>
            </a:prstTxWarp>
          </a:bodyPr>
          <a:lstStyle/>
          <a:p>
            <a:pPr algn="ctr"/>
            <a:r>
              <a:rPr lang="en-US" altLang="zh-CN" sz="3600" kern="10" dirty="0">
                <a:ln w="12700">
                  <a:solidFill>
                    <a:schemeClr val="accent2"/>
                  </a:solidFill>
                  <a:round/>
                  <a:headEnd/>
                  <a:tailEnd/>
                </a:ln>
                <a:solidFill>
                  <a:schemeClr val="accent2"/>
                </a:solidFill>
                <a:latin typeface="Symbol"/>
              </a:rPr>
              <a:t>s</a:t>
            </a:r>
            <a:endParaRPr lang="zh-CN" altLang="en-US" sz="3600" kern="10" dirty="0">
              <a:ln w="12700">
                <a:solidFill>
                  <a:schemeClr val="accent2"/>
                </a:solidFill>
                <a:round/>
                <a:headEnd/>
                <a:tailEnd/>
              </a:ln>
              <a:solidFill>
                <a:schemeClr val="accent2"/>
              </a:solidFill>
              <a:latin typeface="Symbol"/>
            </a:endParaRPr>
          </a:p>
        </p:txBody>
      </p:sp>
      <p:sp>
        <p:nvSpPr>
          <p:cNvPr id="38" name="WordArt 77">
            <a:extLst>
              <a:ext uri="{FF2B5EF4-FFF2-40B4-BE49-F238E27FC236}">
                <a16:creationId xmlns:a16="http://schemas.microsoft.com/office/drawing/2014/main" id="{A6F26364-748B-437C-9F29-D76FD72B8019}"/>
              </a:ext>
            </a:extLst>
          </p:cNvPr>
          <p:cNvSpPr>
            <a:spLocks noChangeArrowheads="1" noChangeShapeType="1" noTextEdit="1"/>
          </p:cNvSpPr>
          <p:nvPr/>
        </p:nvSpPr>
        <p:spPr bwMode="auto">
          <a:xfrm>
            <a:off x="7112583" y="4735696"/>
            <a:ext cx="86121" cy="1127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kern="10" dirty="0">
                <a:ln w="12700">
                  <a:solidFill>
                    <a:schemeClr val="accent2"/>
                  </a:solidFill>
                  <a:round/>
                  <a:headEnd/>
                  <a:tailEnd/>
                </a:ln>
                <a:solidFill>
                  <a:schemeClr val="accent2"/>
                </a:solidFill>
                <a:latin typeface="Times New Roman"/>
                <a:cs typeface="Times New Roman"/>
              </a:rPr>
              <a:t>2</a:t>
            </a:r>
            <a:endParaRPr lang="zh-CN" altLang="en-US" sz="3600" kern="10" dirty="0">
              <a:ln w="12700">
                <a:solidFill>
                  <a:schemeClr val="accent2"/>
                </a:solidFill>
                <a:round/>
                <a:headEnd/>
                <a:tailEnd/>
              </a:ln>
              <a:solidFill>
                <a:schemeClr val="accent2"/>
              </a:solidFill>
              <a:latin typeface="Times New Roman"/>
              <a:cs typeface="Times New Roman"/>
            </a:endParaRPr>
          </a:p>
        </p:txBody>
      </p:sp>
      <p:sp>
        <p:nvSpPr>
          <p:cNvPr id="39" name="WordArt 52">
            <a:extLst>
              <a:ext uri="{FF2B5EF4-FFF2-40B4-BE49-F238E27FC236}">
                <a16:creationId xmlns:a16="http://schemas.microsoft.com/office/drawing/2014/main" id="{C5BCA9A1-9746-4108-B2F1-7E5650AE4089}"/>
              </a:ext>
            </a:extLst>
          </p:cNvPr>
          <p:cNvSpPr>
            <a:spLocks noChangeArrowheads="1" noChangeShapeType="1" noTextEdit="1"/>
          </p:cNvSpPr>
          <p:nvPr/>
        </p:nvSpPr>
        <p:spPr bwMode="auto">
          <a:xfrm>
            <a:off x="1923225" y="2932033"/>
            <a:ext cx="6738938" cy="2905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ln w="12700">
                  <a:solidFill>
                    <a:schemeClr val="accent2"/>
                  </a:solidFill>
                  <a:round/>
                  <a:headEnd/>
                  <a:tailEnd/>
                </a:ln>
                <a:solidFill>
                  <a:srgbClr val="FF0000"/>
                </a:solidFill>
                <a:latin typeface="黑体"/>
                <a:ea typeface="黑体"/>
              </a:rPr>
              <a:t>单正态总体在   未知的情况下，关于  的检验问题</a:t>
            </a:r>
          </a:p>
        </p:txBody>
      </p:sp>
      <p:graphicFrame>
        <p:nvGraphicFramePr>
          <p:cNvPr id="41" name="对象 40">
            <a:extLst>
              <a:ext uri="{FF2B5EF4-FFF2-40B4-BE49-F238E27FC236}">
                <a16:creationId xmlns:a16="http://schemas.microsoft.com/office/drawing/2014/main" id="{BBAE4A6B-2C55-4263-9F3F-B830EB38E23A}"/>
              </a:ext>
            </a:extLst>
          </p:cNvPr>
          <p:cNvGraphicFramePr>
            <a:graphicFrameLocks noChangeAspect="1"/>
          </p:cNvGraphicFramePr>
          <p:nvPr>
            <p:extLst>
              <p:ext uri="{D42A27DB-BD31-4B8C-83A1-F6EECF244321}">
                <p14:modId xmlns:p14="http://schemas.microsoft.com/office/powerpoint/2010/main" val="2256141534"/>
              </p:ext>
            </p:extLst>
          </p:nvPr>
        </p:nvGraphicFramePr>
        <p:xfrm>
          <a:off x="3745190" y="2843630"/>
          <a:ext cx="488950" cy="398462"/>
        </p:xfrm>
        <a:graphic>
          <a:graphicData uri="http://schemas.openxmlformats.org/presentationml/2006/ole">
            <mc:AlternateContent xmlns:mc="http://schemas.openxmlformats.org/markup-compatibility/2006">
              <mc:Choice xmlns:v="urn:schemas-microsoft-com:vml" Requires="v">
                <p:oleObj name="Equation" r:id="rId2" imgW="203040" imgH="203040" progId="Equation.DSMT4">
                  <p:embed/>
                </p:oleObj>
              </mc:Choice>
              <mc:Fallback>
                <p:oleObj name="Equation" r:id="rId2" imgW="203040" imgH="203040" progId="Equation.DSMT4">
                  <p:embed/>
                  <p:pic>
                    <p:nvPicPr>
                      <p:cNvPr id="0" name=""/>
                      <p:cNvPicPr/>
                      <p:nvPr/>
                    </p:nvPicPr>
                    <p:blipFill>
                      <a:blip r:embed="rId3"/>
                      <a:stretch>
                        <a:fillRect/>
                      </a:stretch>
                    </p:blipFill>
                    <p:spPr>
                      <a:xfrm>
                        <a:off x="3745190" y="2843630"/>
                        <a:ext cx="488950" cy="398462"/>
                      </a:xfrm>
                      <a:prstGeom prst="rect">
                        <a:avLst/>
                      </a:prstGeom>
                    </p:spPr>
                  </p:pic>
                </p:oleObj>
              </mc:Fallback>
            </mc:AlternateContent>
          </a:graphicData>
        </a:graphic>
      </p:graphicFrame>
      <p:sp>
        <p:nvSpPr>
          <p:cNvPr id="42" name="WordArt 59">
            <a:extLst>
              <a:ext uri="{FF2B5EF4-FFF2-40B4-BE49-F238E27FC236}">
                <a16:creationId xmlns:a16="http://schemas.microsoft.com/office/drawing/2014/main" id="{BF9C7AC4-38CE-4994-B7CF-EBA0E2167C0D}"/>
              </a:ext>
            </a:extLst>
          </p:cNvPr>
          <p:cNvSpPr>
            <a:spLocks noChangeArrowheads="1" noChangeShapeType="1" noTextEdit="1"/>
          </p:cNvSpPr>
          <p:nvPr/>
        </p:nvSpPr>
        <p:spPr bwMode="auto">
          <a:xfrm>
            <a:off x="6895625" y="2987167"/>
            <a:ext cx="216958" cy="2540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i="1" kern="10" dirty="0">
                <a:ln w="12700">
                  <a:solidFill>
                    <a:schemeClr val="accent2"/>
                  </a:solidFill>
                  <a:round/>
                  <a:headEnd/>
                  <a:tailEnd/>
                </a:ln>
                <a:solidFill>
                  <a:schemeClr val="accent2"/>
                </a:solidFill>
                <a:latin typeface="Symbol"/>
              </a:rPr>
              <a:t>m</a:t>
            </a:r>
            <a:endParaRPr lang="zh-CN" altLang="en-US" sz="3600" i="1" kern="10" dirty="0">
              <a:ln w="12700">
                <a:solidFill>
                  <a:schemeClr val="accent2"/>
                </a:solidFill>
                <a:round/>
                <a:headEnd/>
                <a:tailEnd/>
              </a:ln>
              <a:solidFill>
                <a:schemeClr val="accent2"/>
              </a:solidFill>
              <a:latin typeface="Symbol"/>
            </a:endParaRPr>
          </a:p>
        </p:txBody>
      </p:sp>
      <p:sp>
        <p:nvSpPr>
          <p:cNvPr id="46" name="AutoShape 80">
            <a:extLst>
              <a:ext uri="{FF2B5EF4-FFF2-40B4-BE49-F238E27FC236}">
                <a16:creationId xmlns:a16="http://schemas.microsoft.com/office/drawing/2014/main" id="{7DD65ED7-6141-4662-B9A0-28F4C6F7EA8E}"/>
              </a:ext>
            </a:extLst>
          </p:cNvPr>
          <p:cNvSpPr>
            <a:spLocks/>
          </p:cNvSpPr>
          <p:nvPr/>
        </p:nvSpPr>
        <p:spPr bwMode="auto">
          <a:xfrm>
            <a:off x="2040218" y="3478084"/>
            <a:ext cx="179524" cy="977964"/>
          </a:xfrm>
          <a:prstGeom prst="leftBrace">
            <a:avLst>
              <a:gd name="adj1" fmla="val 33889"/>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square" anchor="ctr">
            <a:spAutoFit/>
          </a:bodyPr>
          <a:lstStyle/>
          <a:p>
            <a:endParaRPr lang="zh-CN" altLang="en-US"/>
          </a:p>
        </p:txBody>
      </p:sp>
      <p:sp>
        <p:nvSpPr>
          <p:cNvPr id="49" name="WordArt 87">
            <a:extLst>
              <a:ext uri="{FF2B5EF4-FFF2-40B4-BE49-F238E27FC236}">
                <a16:creationId xmlns:a16="http://schemas.microsoft.com/office/drawing/2014/main" id="{3CF4A5ED-F4E9-4B1C-8D99-D9F385EFF802}"/>
              </a:ext>
            </a:extLst>
          </p:cNvPr>
          <p:cNvSpPr>
            <a:spLocks noChangeArrowheads="1" noChangeShapeType="1" noTextEdit="1"/>
          </p:cNvSpPr>
          <p:nvPr/>
        </p:nvSpPr>
        <p:spPr bwMode="auto">
          <a:xfrm>
            <a:off x="2376765" y="3420831"/>
            <a:ext cx="2125662" cy="298450"/>
          </a:xfrm>
          <a:prstGeom prst="rect">
            <a:avLst/>
          </a:prstGeom>
        </p:spPr>
        <p:txBody>
          <a:bodyPr wrap="none" fromWordArt="1">
            <a:prstTxWarp prst="textPlain">
              <a:avLst>
                <a:gd name="adj" fmla="val 50000"/>
              </a:avLst>
            </a:prstTxWarp>
          </a:bodyPr>
          <a:lstStyle/>
          <a:p>
            <a:pPr algn="ctr"/>
            <a:r>
              <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双边</a:t>
            </a:r>
            <a:r>
              <a:rPr lang="en-US" altLang="zh-CN"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t</a:t>
            </a:r>
            <a:r>
              <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检验</a:t>
            </a:r>
            <a:r>
              <a:rPr lang="zh-CN" altLang="en-US" sz="3600" kern="10" dirty="0">
                <a:ln w="12700">
                  <a:solidFill>
                    <a:srgbClr val="FF0000"/>
                  </a:solidFill>
                  <a:round/>
                  <a:headEnd/>
                  <a:tailEnd/>
                </a:ln>
                <a:gradFill rotWithShape="1">
                  <a:gsLst>
                    <a:gs pos="0">
                      <a:srgbClr val="FFFFFF"/>
                    </a:gs>
                    <a:gs pos="100000">
                      <a:srgbClr val="FF0000"/>
                    </a:gs>
                  </a:gsLst>
                  <a:lin ang="5400000" scaled="1"/>
                </a:gradFill>
                <a:latin typeface="黑体"/>
                <a:ea typeface="黑体"/>
              </a:rPr>
              <a:t>法</a:t>
            </a:r>
            <a:endPar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endParaRPr>
          </a:p>
        </p:txBody>
      </p:sp>
      <p:sp>
        <p:nvSpPr>
          <p:cNvPr id="51" name="WordArt 87">
            <a:extLst>
              <a:ext uri="{FF2B5EF4-FFF2-40B4-BE49-F238E27FC236}">
                <a16:creationId xmlns:a16="http://schemas.microsoft.com/office/drawing/2014/main" id="{60638F24-DD8D-479F-B168-45A9F5F6FB86}"/>
              </a:ext>
            </a:extLst>
          </p:cNvPr>
          <p:cNvSpPr>
            <a:spLocks noChangeArrowheads="1" noChangeShapeType="1" noTextEdit="1"/>
          </p:cNvSpPr>
          <p:nvPr/>
        </p:nvSpPr>
        <p:spPr bwMode="auto">
          <a:xfrm>
            <a:off x="2388809" y="4080151"/>
            <a:ext cx="2125662" cy="298450"/>
          </a:xfrm>
          <a:prstGeom prst="rect">
            <a:avLst/>
          </a:prstGeom>
        </p:spPr>
        <p:txBody>
          <a:bodyPr wrap="none" fromWordArt="1">
            <a:prstTxWarp prst="textPlain">
              <a:avLst>
                <a:gd name="adj" fmla="val 50000"/>
              </a:avLst>
            </a:prstTxWarp>
          </a:bodyPr>
          <a:lstStyle/>
          <a:p>
            <a:pPr algn="ctr"/>
            <a:r>
              <a:rPr lang="zh-CN" altLang="en-US" sz="3600" kern="10" dirty="0">
                <a:ln w="12700">
                  <a:solidFill>
                    <a:srgbClr val="FF0000"/>
                  </a:solidFill>
                  <a:round/>
                  <a:headEnd/>
                  <a:tailEnd/>
                </a:ln>
                <a:gradFill rotWithShape="1">
                  <a:gsLst>
                    <a:gs pos="0">
                      <a:srgbClr val="FFFFFF"/>
                    </a:gs>
                    <a:gs pos="100000">
                      <a:srgbClr val="FF0000"/>
                    </a:gs>
                  </a:gsLst>
                  <a:lin ang="5400000" scaled="1"/>
                </a:gradFill>
                <a:latin typeface="黑体"/>
                <a:ea typeface="黑体"/>
              </a:rPr>
              <a:t>单</a:t>
            </a:r>
            <a:r>
              <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边</a:t>
            </a:r>
            <a:r>
              <a:rPr lang="en-US" altLang="zh-CN"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t</a:t>
            </a:r>
            <a:r>
              <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检验</a:t>
            </a:r>
            <a:r>
              <a:rPr lang="zh-CN" altLang="en-US" sz="3600" kern="10" dirty="0">
                <a:ln w="12700">
                  <a:solidFill>
                    <a:srgbClr val="FF0000"/>
                  </a:solidFill>
                  <a:round/>
                  <a:headEnd/>
                  <a:tailEnd/>
                </a:ln>
                <a:gradFill rotWithShape="1">
                  <a:gsLst>
                    <a:gs pos="0">
                      <a:srgbClr val="FFFFFF"/>
                    </a:gs>
                    <a:gs pos="100000">
                      <a:srgbClr val="FF0000"/>
                    </a:gs>
                  </a:gsLst>
                  <a:lin ang="5400000" scaled="1"/>
                </a:gradFill>
                <a:latin typeface="黑体"/>
                <a:ea typeface="黑体"/>
              </a:rPr>
              <a:t>法</a:t>
            </a:r>
            <a:endPar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endParaRPr>
          </a:p>
        </p:txBody>
      </p:sp>
      <p:grpSp>
        <p:nvGrpSpPr>
          <p:cNvPr id="52" name="Group 79">
            <a:extLst>
              <a:ext uri="{FF2B5EF4-FFF2-40B4-BE49-F238E27FC236}">
                <a16:creationId xmlns:a16="http://schemas.microsoft.com/office/drawing/2014/main" id="{BBB14FB7-B295-47C7-B98E-162213030BCE}"/>
              </a:ext>
            </a:extLst>
          </p:cNvPr>
          <p:cNvGrpSpPr>
            <a:grpSpLocks/>
          </p:cNvGrpSpPr>
          <p:nvPr/>
        </p:nvGrpSpPr>
        <p:grpSpPr bwMode="auto">
          <a:xfrm>
            <a:off x="1929380" y="4709871"/>
            <a:ext cx="6738938" cy="303216"/>
            <a:chOff x="1544" y="2743"/>
            <a:chExt cx="4069" cy="191"/>
          </a:xfrm>
        </p:grpSpPr>
        <p:sp>
          <p:nvSpPr>
            <p:cNvPr id="53" name="WordArt 52">
              <a:extLst>
                <a:ext uri="{FF2B5EF4-FFF2-40B4-BE49-F238E27FC236}">
                  <a16:creationId xmlns:a16="http://schemas.microsoft.com/office/drawing/2014/main" id="{DDB0B620-F245-425C-94B2-0AFCCC3990D3}"/>
                </a:ext>
              </a:extLst>
            </p:cNvPr>
            <p:cNvSpPr>
              <a:spLocks noChangeArrowheads="1" noChangeShapeType="1" noTextEdit="1"/>
            </p:cNvSpPr>
            <p:nvPr/>
          </p:nvSpPr>
          <p:spPr bwMode="auto">
            <a:xfrm>
              <a:off x="1544" y="2743"/>
              <a:ext cx="4069" cy="18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ln w="12700">
                    <a:solidFill>
                      <a:schemeClr val="accent2"/>
                    </a:solidFill>
                    <a:round/>
                    <a:headEnd/>
                    <a:tailEnd/>
                  </a:ln>
                  <a:solidFill>
                    <a:srgbClr val="FF0000"/>
                  </a:solidFill>
                  <a:latin typeface="黑体"/>
                  <a:ea typeface="黑体"/>
                </a:rPr>
                <a:t>单正态总体在  、   未知的情况下，关于    的检验问题</a:t>
              </a:r>
            </a:p>
          </p:txBody>
        </p:sp>
        <p:grpSp>
          <p:nvGrpSpPr>
            <p:cNvPr id="54" name="Group 78">
              <a:extLst>
                <a:ext uri="{FF2B5EF4-FFF2-40B4-BE49-F238E27FC236}">
                  <a16:creationId xmlns:a16="http://schemas.microsoft.com/office/drawing/2014/main" id="{830E3ED0-AA73-433D-8115-BB3A99880C11}"/>
                </a:ext>
              </a:extLst>
            </p:cNvPr>
            <p:cNvGrpSpPr>
              <a:grpSpLocks/>
            </p:cNvGrpSpPr>
            <p:nvPr/>
          </p:nvGrpSpPr>
          <p:grpSpPr bwMode="auto">
            <a:xfrm>
              <a:off x="2733" y="2789"/>
              <a:ext cx="203" cy="145"/>
              <a:chOff x="1813" y="3181"/>
              <a:chExt cx="203" cy="145"/>
            </a:xfrm>
          </p:grpSpPr>
          <p:sp>
            <p:nvSpPr>
              <p:cNvPr id="55" name="WordArt 70">
                <a:extLst>
                  <a:ext uri="{FF2B5EF4-FFF2-40B4-BE49-F238E27FC236}">
                    <a16:creationId xmlns:a16="http://schemas.microsoft.com/office/drawing/2014/main" id="{2FB9D4B8-B35C-41C7-8789-85A3999B3C7A}"/>
                  </a:ext>
                </a:extLst>
              </p:cNvPr>
              <p:cNvSpPr>
                <a:spLocks noChangeArrowheads="1" noChangeShapeType="1" noTextEdit="1"/>
              </p:cNvSpPr>
              <p:nvPr/>
            </p:nvSpPr>
            <p:spPr bwMode="auto">
              <a:xfrm>
                <a:off x="1813" y="3207"/>
                <a:ext cx="139" cy="11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40287"/>
                  </a:avLst>
                </a:prstTxWarp>
              </a:bodyPr>
              <a:lstStyle/>
              <a:p>
                <a:pPr algn="ctr"/>
                <a:r>
                  <a:rPr lang="en-US" altLang="zh-CN" sz="3600" kern="10" dirty="0">
                    <a:ln w="12700">
                      <a:solidFill>
                        <a:schemeClr val="accent2"/>
                      </a:solidFill>
                      <a:round/>
                      <a:headEnd/>
                      <a:tailEnd/>
                    </a:ln>
                    <a:solidFill>
                      <a:schemeClr val="accent2"/>
                    </a:solidFill>
                    <a:latin typeface="Symbol"/>
                  </a:rPr>
                  <a:t>s</a:t>
                </a:r>
                <a:endParaRPr lang="zh-CN" altLang="en-US" sz="3600" kern="10" dirty="0">
                  <a:ln w="12700">
                    <a:solidFill>
                      <a:schemeClr val="accent2"/>
                    </a:solidFill>
                    <a:round/>
                    <a:headEnd/>
                    <a:tailEnd/>
                  </a:ln>
                  <a:solidFill>
                    <a:schemeClr val="accent2"/>
                  </a:solidFill>
                  <a:latin typeface="Symbol"/>
                </a:endParaRPr>
              </a:p>
            </p:txBody>
          </p:sp>
          <p:sp>
            <p:nvSpPr>
              <p:cNvPr id="57" name="WordArt 77">
                <a:extLst>
                  <a:ext uri="{FF2B5EF4-FFF2-40B4-BE49-F238E27FC236}">
                    <a16:creationId xmlns:a16="http://schemas.microsoft.com/office/drawing/2014/main" id="{2A919B07-CA91-4F56-8FDF-7A29C2A9D208}"/>
                  </a:ext>
                </a:extLst>
              </p:cNvPr>
              <p:cNvSpPr>
                <a:spLocks noChangeArrowheads="1" noChangeShapeType="1" noTextEdit="1"/>
              </p:cNvSpPr>
              <p:nvPr/>
            </p:nvSpPr>
            <p:spPr bwMode="auto">
              <a:xfrm>
                <a:off x="1964" y="3181"/>
                <a:ext cx="52" cy="7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kern="10" dirty="0">
                    <a:ln w="12700">
                      <a:solidFill>
                        <a:schemeClr val="accent2"/>
                      </a:solidFill>
                      <a:round/>
                      <a:headEnd/>
                      <a:tailEnd/>
                    </a:ln>
                    <a:solidFill>
                      <a:schemeClr val="accent2"/>
                    </a:solidFill>
                    <a:latin typeface="Times New Roman"/>
                    <a:cs typeface="Times New Roman"/>
                  </a:rPr>
                  <a:t>2</a:t>
                </a:r>
                <a:endParaRPr lang="zh-CN" altLang="en-US" sz="3600" kern="10" dirty="0">
                  <a:ln w="12700">
                    <a:solidFill>
                      <a:schemeClr val="accent2"/>
                    </a:solidFill>
                    <a:round/>
                    <a:headEnd/>
                    <a:tailEnd/>
                  </a:ln>
                  <a:solidFill>
                    <a:schemeClr val="accent2"/>
                  </a:solidFill>
                  <a:latin typeface="Times New Roman"/>
                  <a:cs typeface="Times New Roman"/>
                </a:endParaRPr>
              </a:p>
            </p:txBody>
          </p:sp>
        </p:grpSp>
      </p:grpSp>
      <p:sp>
        <p:nvSpPr>
          <p:cNvPr id="58" name="WordArt 59">
            <a:extLst>
              <a:ext uri="{FF2B5EF4-FFF2-40B4-BE49-F238E27FC236}">
                <a16:creationId xmlns:a16="http://schemas.microsoft.com/office/drawing/2014/main" id="{A2C4C63F-E63E-40CC-99F8-BD3F92B7BD39}"/>
              </a:ext>
            </a:extLst>
          </p:cNvPr>
          <p:cNvSpPr>
            <a:spLocks noChangeArrowheads="1" noChangeShapeType="1" noTextEdit="1"/>
          </p:cNvSpPr>
          <p:nvPr/>
        </p:nvSpPr>
        <p:spPr bwMode="auto">
          <a:xfrm>
            <a:off x="3520838" y="4804742"/>
            <a:ext cx="216958" cy="2540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i="1" kern="10" dirty="0">
                <a:ln w="12700">
                  <a:solidFill>
                    <a:schemeClr val="accent2"/>
                  </a:solidFill>
                  <a:round/>
                  <a:headEnd/>
                  <a:tailEnd/>
                </a:ln>
                <a:solidFill>
                  <a:schemeClr val="accent2"/>
                </a:solidFill>
                <a:latin typeface="Symbol"/>
              </a:rPr>
              <a:t>m</a:t>
            </a:r>
            <a:endParaRPr lang="zh-CN" altLang="en-US" sz="3600" i="1" kern="10" dirty="0">
              <a:ln w="12700">
                <a:solidFill>
                  <a:schemeClr val="accent2"/>
                </a:solidFill>
                <a:round/>
                <a:headEnd/>
                <a:tailEnd/>
              </a:ln>
              <a:solidFill>
                <a:schemeClr val="accent2"/>
              </a:solidFill>
              <a:latin typeface="Symbol"/>
            </a:endParaRPr>
          </a:p>
        </p:txBody>
      </p:sp>
      <p:graphicFrame>
        <p:nvGraphicFramePr>
          <p:cNvPr id="59" name="对象 58">
            <a:extLst>
              <a:ext uri="{FF2B5EF4-FFF2-40B4-BE49-F238E27FC236}">
                <a16:creationId xmlns:a16="http://schemas.microsoft.com/office/drawing/2014/main" id="{DE221F28-3081-4942-AFA0-C68A2F176C30}"/>
              </a:ext>
            </a:extLst>
          </p:cNvPr>
          <p:cNvGraphicFramePr>
            <a:graphicFrameLocks noChangeAspect="1"/>
          </p:cNvGraphicFramePr>
          <p:nvPr>
            <p:extLst>
              <p:ext uri="{D42A27DB-BD31-4B8C-83A1-F6EECF244321}">
                <p14:modId xmlns:p14="http://schemas.microsoft.com/office/powerpoint/2010/main" val="1835022076"/>
              </p:ext>
            </p:extLst>
          </p:nvPr>
        </p:nvGraphicFramePr>
        <p:xfrm>
          <a:off x="3745570" y="776497"/>
          <a:ext cx="584017" cy="564302"/>
        </p:xfrm>
        <a:graphic>
          <a:graphicData uri="http://schemas.openxmlformats.org/presentationml/2006/ole">
            <mc:AlternateContent xmlns:mc="http://schemas.openxmlformats.org/markup-compatibility/2006">
              <mc:Choice xmlns:v="urn:schemas-microsoft-com:vml" Requires="v">
                <p:oleObj name="Equation" r:id="rId4" imgW="203040" imgH="241200" progId="Equation.DSMT4">
                  <p:embed/>
                </p:oleObj>
              </mc:Choice>
              <mc:Fallback>
                <p:oleObj name="Equation" r:id="rId4" imgW="203040" imgH="241200" progId="Equation.DSMT4">
                  <p:embed/>
                  <p:pic>
                    <p:nvPicPr>
                      <p:cNvPr id="41" name="对象 40">
                        <a:extLst>
                          <a:ext uri="{FF2B5EF4-FFF2-40B4-BE49-F238E27FC236}">
                            <a16:creationId xmlns:a16="http://schemas.microsoft.com/office/drawing/2014/main" id="{BBAE4A6B-2C55-4263-9F3F-B830EB38E23A}"/>
                          </a:ext>
                        </a:extLst>
                      </p:cNvPr>
                      <p:cNvPicPr/>
                      <p:nvPr/>
                    </p:nvPicPr>
                    <p:blipFill>
                      <a:blip r:embed="rId5"/>
                      <a:stretch>
                        <a:fillRect/>
                      </a:stretch>
                    </p:blipFill>
                    <p:spPr>
                      <a:xfrm>
                        <a:off x="3745570" y="776497"/>
                        <a:ext cx="584017" cy="564302"/>
                      </a:xfrm>
                      <a:prstGeom prst="rect">
                        <a:avLst/>
                      </a:prstGeom>
                    </p:spPr>
                  </p:pic>
                </p:oleObj>
              </mc:Fallback>
            </mc:AlternateContent>
          </a:graphicData>
        </a:graphic>
      </p:graphicFrame>
      <p:sp>
        <p:nvSpPr>
          <p:cNvPr id="63" name="AutoShape 80">
            <a:extLst>
              <a:ext uri="{FF2B5EF4-FFF2-40B4-BE49-F238E27FC236}">
                <a16:creationId xmlns:a16="http://schemas.microsoft.com/office/drawing/2014/main" id="{FB3A6FAE-3FF8-4A9D-9F41-A1FF7F922A72}"/>
              </a:ext>
            </a:extLst>
          </p:cNvPr>
          <p:cNvSpPr>
            <a:spLocks/>
          </p:cNvSpPr>
          <p:nvPr/>
        </p:nvSpPr>
        <p:spPr bwMode="auto">
          <a:xfrm>
            <a:off x="2030277" y="5286994"/>
            <a:ext cx="179524" cy="977964"/>
          </a:xfrm>
          <a:prstGeom prst="leftBrace">
            <a:avLst>
              <a:gd name="adj1" fmla="val 33889"/>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square" anchor="ctr">
            <a:spAutoFit/>
          </a:bodyPr>
          <a:lstStyle/>
          <a:p>
            <a:endParaRPr lang="zh-CN" altLang="en-US"/>
          </a:p>
        </p:txBody>
      </p:sp>
      <p:sp>
        <p:nvSpPr>
          <p:cNvPr id="66" name="WordArt 87">
            <a:extLst>
              <a:ext uri="{FF2B5EF4-FFF2-40B4-BE49-F238E27FC236}">
                <a16:creationId xmlns:a16="http://schemas.microsoft.com/office/drawing/2014/main" id="{7B401D91-3A59-4609-B1E5-6FE2EC075053}"/>
              </a:ext>
            </a:extLst>
          </p:cNvPr>
          <p:cNvSpPr>
            <a:spLocks noChangeArrowheads="1" noChangeShapeType="1" noTextEdit="1"/>
          </p:cNvSpPr>
          <p:nvPr/>
        </p:nvSpPr>
        <p:spPr bwMode="auto">
          <a:xfrm>
            <a:off x="2270955" y="5180325"/>
            <a:ext cx="2125662" cy="298450"/>
          </a:xfrm>
          <a:prstGeom prst="rect">
            <a:avLst/>
          </a:prstGeom>
        </p:spPr>
        <p:txBody>
          <a:bodyPr wrap="none" fromWordArt="1">
            <a:prstTxWarp prst="textPlain">
              <a:avLst>
                <a:gd name="adj" fmla="val 50000"/>
              </a:avLst>
            </a:prstTxWarp>
          </a:bodyPr>
          <a:lstStyle/>
          <a:p>
            <a:pPr algn="ctr"/>
            <a:r>
              <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双边  检验法</a:t>
            </a:r>
          </a:p>
        </p:txBody>
      </p:sp>
      <p:graphicFrame>
        <p:nvGraphicFramePr>
          <p:cNvPr id="67" name="对象 66">
            <a:extLst>
              <a:ext uri="{FF2B5EF4-FFF2-40B4-BE49-F238E27FC236}">
                <a16:creationId xmlns:a16="http://schemas.microsoft.com/office/drawing/2014/main" id="{DF57C8C4-AC38-4A0F-B0D1-3D1BDF4A5779}"/>
              </a:ext>
            </a:extLst>
          </p:cNvPr>
          <p:cNvGraphicFramePr>
            <a:graphicFrameLocks noChangeAspect="1"/>
          </p:cNvGraphicFramePr>
          <p:nvPr>
            <p:extLst>
              <p:ext uri="{D42A27DB-BD31-4B8C-83A1-F6EECF244321}">
                <p14:modId xmlns:p14="http://schemas.microsoft.com/office/powerpoint/2010/main" val="128720246"/>
              </p:ext>
            </p:extLst>
          </p:nvPr>
        </p:nvGraphicFramePr>
        <p:xfrm>
          <a:off x="4045227" y="2016542"/>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045227" y="2016542"/>
                        <a:ext cx="914400" cy="198438"/>
                      </a:xfrm>
                      <a:prstGeom prst="rect">
                        <a:avLst/>
                      </a:prstGeom>
                    </p:spPr>
                  </p:pic>
                </p:oleObj>
              </mc:Fallback>
            </mc:AlternateContent>
          </a:graphicData>
        </a:graphic>
      </p:graphicFrame>
      <p:sp>
        <p:nvSpPr>
          <p:cNvPr id="68" name="WordArt 98">
            <a:extLst>
              <a:ext uri="{FF2B5EF4-FFF2-40B4-BE49-F238E27FC236}">
                <a16:creationId xmlns:a16="http://schemas.microsoft.com/office/drawing/2014/main" id="{2AE6D895-F505-47C0-8F9A-E021626FA263}"/>
              </a:ext>
            </a:extLst>
          </p:cNvPr>
          <p:cNvSpPr>
            <a:spLocks noChangeArrowheads="1" noChangeShapeType="1" noTextEdit="1"/>
          </p:cNvSpPr>
          <p:nvPr/>
        </p:nvSpPr>
        <p:spPr bwMode="auto">
          <a:xfrm>
            <a:off x="3038441" y="5254210"/>
            <a:ext cx="227013" cy="21907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2449"/>
              </a:avLst>
            </a:prstTxWarp>
          </a:bodyPr>
          <a:lstStyle/>
          <a:p>
            <a:pPr algn="ctr"/>
            <a:r>
              <a:rPr lang="en-US" altLang="zh-CN" sz="3600" i="1" kern="10" dirty="0">
                <a:ln w="12700">
                  <a:solidFill>
                    <a:srgbClr val="FF0000"/>
                  </a:solidFill>
                  <a:round/>
                  <a:headEnd/>
                  <a:tailEnd/>
                </a:ln>
                <a:gradFill rotWithShape="1">
                  <a:gsLst>
                    <a:gs pos="0">
                      <a:srgbClr val="FFFF00"/>
                    </a:gs>
                    <a:gs pos="100000">
                      <a:srgbClr val="FF0000"/>
                    </a:gs>
                  </a:gsLst>
                  <a:lin ang="5400000" scaled="1"/>
                </a:gradFill>
                <a:latin typeface="Symbol"/>
              </a:rPr>
              <a:t>c</a:t>
            </a:r>
            <a:endParaRPr lang="zh-CN" altLang="en-US" sz="3600" i="1" kern="10" dirty="0">
              <a:ln w="12700">
                <a:solidFill>
                  <a:srgbClr val="FF0000"/>
                </a:solidFill>
                <a:round/>
                <a:headEnd/>
                <a:tailEnd/>
              </a:ln>
              <a:gradFill rotWithShape="1">
                <a:gsLst>
                  <a:gs pos="0">
                    <a:srgbClr val="FFFF00"/>
                  </a:gs>
                  <a:gs pos="100000">
                    <a:srgbClr val="FF0000"/>
                  </a:gs>
                </a:gsLst>
                <a:lin ang="5400000" scaled="1"/>
              </a:gradFill>
              <a:latin typeface="Symbol"/>
            </a:endParaRPr>
          </a:p>
        </p:txBody>
      </p:sp>
      <p:sp>
        <p:nvSpPr>
          <p:cNvPr id="69" name="WordArt 99">
            <a:extLst>
              <a:ext uri="{FF2B5EF4-FFF2-40B4-BE49-F238E27FC236}">
                <a16:creationId xmlns:a16="http://schemas.microsoft.com/office/drawing/2014/main" id="{D47D61D9-A2D9-4549-B3B5-CC3716E165D6}"/>
              </a:ext>
            </a:extLst>
          </p:cNvPr>
          <p:cNvSpPr>
            <a:spLocks noChangeArrowheads="1" noChangeShapeType="1" noTextEdit="1"/>
          </p:cNvSpPr>
          <p:nvPr/>
        </p:nvSpPr>
        <p:spPr bwMode="auto">
          <a:xfrm>
            <a:off x="3245920" y="5204435"/>
            <a:ext cx="92075" cy="1143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2449"/>
              </a:avLst>
            </a:prstTxWarp>
          </a:bodyPr>
          <a:lstStyle/>
          <a:p>
            <a:pPr algn="ctr"/>
            <a:r>
              <a:rPr lang="en-US" altLang="zh-CN" sz="3600" kern="10" dirty="0">
                <a:ln w="12700">
                  <a:solidFill>
                    <a:srgbClr val="FF0000"/>
                  </a:solidFill>
                  <a:round/>
                  <a:headEnd/>
                  <a:tailEnd/>
                </a:ln>
                <a:gradFill rotWithShape="1">
                  <a:gsLst>
                    <a:gs pos="0">
                      <a:srgbClr val="FFFF00"/>
                    </a:gs>
                    <a:gs pos="100000">
                      <a:srgbClr val="FF0000"/>
                    </a:gs>
                  </a:gsLst>
                  <a:lin ang="5400000" scaled="1"/>
                </a:gradFill>
                <a:latin typeface="Symbol"/>
              </a:rPr>
              <a:t>2</a:t>
            </a:r>
            <a:endParaRPr lang="zh-CN" altLang="en-US" sz="3600" kern="10" dirty="0">
              <a:ln w="12700">
                <a:solidFill>
                  <a:srgbClr val="FF0000"/>
                </a:solidFill>
                <a:round/>
                <a:headEnd/>
                <a:tailEnd/>
              </a:ln>
              <a:gradFill rotWithShape="1">
                <a:gsLst>
                  <a:gs pos="0">
                    <a:srgbClr val="FFFF00"/>
                  </a:gs>
                  <a:gs pos="100000">
                    <a:srgbClr val="FF0000"/>
                  </a:gs>
                </a:gsLst>
                <a:lin ang="5400000" scaled="1"/>
              </a:gradFill>
              <a:latin typeface="Symbol"/>
            </a:endParaRPr>
          </a:p>
        </p:txBody>
      </p:sp>
      <p:sp>
        <p:nvSpPr>
          <p:cNvPr id="70" name="WordArt 87">
            <a:extLst>
              <a:ext uri="{FF2B5EF4-FFF2-40B4-BE49-F238E27FC236}">
                <a16:creationId xmlns:a16="http://schemas.microsoft.com/office/drawing/2014/main" id="{9CD17D41-4359-43A4-B070-FA578D5AC005}"/>
              </a:ext>
            </a:extLst>
          </p:cNvPr>
          <p:cNvSpPr>
            <a:spLocks noChangeArrowheads="1" noChangeShapeType="1" noTextEdit="1"/>
          </p:cNvSpPr>
          <p:nvPr/>
        </p:nvSpPr>
        <p:spPr bwMode="auto">
          <a:xfrm>
            <a:off x="2304087" y="5909196"/>
            <a:ext cx="2125662" cy="298450"/>
          </a:xfrm>
          <a:prstGeom prst="rect">
            <a:avLst/>
          </a:prstGeom>
        </p:spPr>
        <p:txBody>
          <a:bodyPr wrap="none" fromWordArt="1">
            <a:prstTxWarp prst="textPlain">
              <a:avLst>
                <a:gd name="adj" fmla="val 50000"/>
              </a:avLst>
            </a:prstTxWarp>
          </a:bodyPr>
          <a:lstStyle/>
          <a:p>
            <a:pPr algn="ctr"/>
            <a:r>
              <a:rPr lang="zh-CN" altLang="en-US" sz="3600" kern="10" dirty="0">
                <a:ln w="12700">
                  <a:solidFill>
                    <a:srgbClr val="FF0000"/>
                  </a:solidFill>
                  <a:round/>
                  <a:headEnd/>
                  <a:tailEnd/>
                </a:ln>
                <a:gradFill rotWithShape="1">
                  <a:gsLst>
                    <a:gs pos="0">
                      <a:srgbClr val="FFFFFF"/>
                    </a:gs>
                    <a:gs pos="100000">
                      <a:srgbClr val="FF0000"/>
                    </a:gs>
                  </a:gsLst>
                  <a:lin ang="5400000" scaled="1"/>
                </a:gradFill>
                <a:latin typeface="黑体"/>
                <a:ea typeface="黑体"/>
              </a:rPr>
              <a:t>单</a:t>
            </a:r>
            <a:r>
              <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blurRad="38100" dist="38100" dir="2700000" algn="tl">
                    <a:srgbClr val="000000">
                      <a:alpha val="43137"/>
                    </a:srgbClr>
                  </a:outerShdw>
                </a:effectLst>
                <a:latin typeface="黑体"/>
                <a:ea typeface="黑体"/>
              </a:rPr>
              <a:t>边  检验法</a:t>
            </a:r>
          </a:p>
        </p:txBody>
      </p:sp>
      <p:sp>
        <p:nvSpPr>
          <p:cNvPr id="71" name="WordArt 98">
            <a:extLst>
              <a:ext uri="{FF2B5EF4-FFF2-40B4-BE49-F238E27FC236}">
                <a16:creationId xmlns:a16="http://schemas.microsoft.com/office/drawing/2014/main" id="{A819F6AF-0E0F-40D5-BB92-354CD1733AE2}"/>
              </a:ext>
            </a:extLst>
          </p:cNvPr>
          <p:cNvSpPr>
            <a:spLocks noChangeArrowheads="1" noChangeShapeType="1" noTextEdit="1"/>
          </p:cNvSpPr>
          <p:nvPr/>
        </p:nvSpPr>
        <p:spPr bwMode="auto">
          <a:xfrm>
            <a:off x="3040546" y="5977003"/>
            <a:ext cx="227013" cy="21907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2449"/>
              </a:avLst>
            </a:prstTxWarp>
          </a:bodyPr>
          <a:lstStyle/>
          <a:p>
            <a:pPr algn="ctr"/>
            <a:r>
              <a:rPr lang="en-US" altLang="zh-CN" sz="3600" i="1" kern="10" dirty="0">
                <a:ln w="12700">
                  <a:solidFill>
                    <a:srgbClr val="FF0000"/>
                  </a:solidFill>
                  <a:round/>
                  <a:headEnd/>
                  <a:tailEnd/>
                </a:ln>
                <a:gradFill rotWithShape="1">
                  <a:gsLst>
                    <a:gs pos="0">
                      <a:srgbClr val="FFFF00"/>
                    </a:gs>
                    <a:gs pos="100000">
                      <a:srgbClr val="FF0000"/>
                    </a:gs>
                  </a:gsLst>
                  <a:lin ang="5400000" scaled="1"/>
                </a:gradFill>
                <a:latin typeface="Symbol"/>
              </a:rPr>
              <a:t>c</a:t>
            </a:r>
            <a:endParaRPr lang="zh-CN" altLang="en-US" sz="3600" i="1" kern="10" dirty="0">
              <a:ln w="12700">
                <a:solidFill>
                  <a:srgbClr val="FF0000"/>
                </a:solidFill>
                <a:round/>
                <a:headEnd/>
                <a:tailEnd/>
              </a:ln>
              <a:gradFill rotWithShape="1">
                <a:gsLst>
                  <a:gs pos="0">
                    <a:srgbClr val="FFFF00"/>
                  </a:gs>
                  <a:gs pos="100000">
                    <a:srgbClr val="FF0000"/>
                  </a:gs>
                </a:gsLst>
                <a:lin ang="5400000" scaled="1"/>
              </a:gradFill>
              <a:latin typeface="Symbol"/>
            </a:endParaRPr>
          </a:p>
        </p:txBody>
      </p:sp>
      <p:sp>
        <p:nvSpPr>
          <p:cNvPr id="72" name="WordArt 99">
            <a:extLst>
              <a:ext uri="{FF2B5EF4-FFF2-40B4-BE49-F238E27FC236}">
                <a16:creationId xmlns:a16="http://schemas.microsoft.com/office/drawing/2014/main" id="{20792F6D-8B69-4C76-9086-1DE1EAA76859}"/>
              </a:ext>
            </a:extLst>
          </p:cNvPr>
          <p:cNvSpPr>
            <a:spLocks noChangeArrowheads="1" noChangeShapeType="1" noTextEdit="1"/>
          </p:cNvSpPr>
          <p:nvPr/>
        </p:nvSpPr>
        <p:spPr bwMode="auto">
          <a:xfrm>
            <a:off x="3269770" y="5891751"/>
            <a:ext cx="92075" cy="1143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2449"/>
              </a:avLst>
            </a:prstTxWarp>
          </a:bodyPr>
          <a:lstStyle/>
          <a:p>
            <a:pPr algn="ctr"/>
            <a:r>
              <a:rPr lang="en-US" altLang="zh-CN" sz="3600" kern="10" dirty="0">
                <a:ln w="12700">
                  <a:solidFill>
                    <a:srgbClr val="FF0000"/>
                  </a:solidFill>
                  <a:round/>
                  <a:headEnd/>
                  <a:tailEnd/>
                </a:ln>
                <a:gradFill rotWithShape="1">
                  <a:gsLst>
                    <a:gs pos="0">
                      <a:srgbClr val="FFFF00"/>
                    </a:gs>
                    <a:gs pos="100000">
                      <a:srgbClr val="FF0000"/>
                    </a:gs>
                  </a:gsLst>
                  <a:lin ang="5400000" scaled="1"/>
                </a:gradFill>
                <a:latin typeface="Symbol"/>
              </a:rPr>
              <a:t>2</a:t>
            </a:r>
            <a:endParaRPr lang="zh-CN" altLang="en-US" sz="3600" kern="10" dirty="0">
              <a:ln w="12700">
                <a:solidFill>
                  <a:srgbClr val="FF0000"/>
                </a:solidFill>
                <a:round/>
                <a:headEnd/>
                <a:tailEnd/>
              </a:ln>
              <a:gradFill rotWithShape="1">
                <a:gsLst>
                  <a:gs pos="0">
                    <a:srgbClr val="FFFF00"/>
                  </a:gs>
                  <a:gs pos="100000">
                    <a:srgbClr val="FF0000"/>
                  </a:gs>
                </a:gsLst>
                <a:lin ang="5400000" scaled="1"/>
              </a:gradFill>
              <a:latin typeface="Symbol"/>
            </a:endParaRPr>
          </a:p>
        </p:txBody>
      </p:sp>
      <p:sp>
        <p:nvSpPr>
          <p:cNvPr id="73" name="AutoShape 80">
            <a:extLst>
              <a:ext uri="{FF2B5EF4-FFF2-40B4-BE49-F238E27FC236}">
                <a16:creationId xmlns:a16="http://schemas.microsoft.com/office/drawing/2014/main" id="{B68A7C38-F90E-41E6-8E41-C5051961B358}"/>
              </a:ext>
            </a:extLst>
          </p:cNvPr>
          <p:cNvSpPr>
            <a:spLocks/>
          </p:cNvSpPr>
          <p:nvPr/>
        </p:nvSpPr>
        <p:spPr bwMode="auto">
          <a:xfrm>
            <a:off x="1320993" y="1098340"/>
            <a:ext cx="191385" cy="5109305"/>
          </a:xfrm>
          <a:prstGeom prst="leftBrace">
            <a:avLst>
              <a:gd name="adj1" fmla="val 33889"/>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square" anchor="ctr">
            <a:spAutoFit/>
          </a:bodyPr>
          <a:lstStyle/>
          <a:p>
            <a:endParaRPr lang="zh-CN" altLang="en-US"/>
          </a:p>
        </p:txBody>
      </p:sp>
      <p:sp>
        <p:nvSpPr>
          <p:cNvPr id="74" name="文本框 73">
            <a:extLst>
              <a:ext uri="{FF2B5EF4-FFF2-40B4-BE49-F238E27FC236}">
                <a16:creationId xmlns:a16="http://schemas.microsoft.com/office/drawing/2014/main" id="{3425BA95-67A7-4296-99EC-3C5D2C5FE20F}"/>
              </a:ext>
            </a:extLst>
          </p:cNvPr>
          <p:cNvSpPr txBox="1"/>
          <p:nvPr/>
        </p:nvSpPr>
        <p:spPr>
          <a:xfrm>
            <a:off x="451498" y="2705489"/>
            <a:ext cx="651746" cy="2116798"/>
          </a:xfrm>
          <a:prstGeom prst="rect">
            <a:avLst/>
          </a:prstGeom>
          <a:noFill/>
        </p:spPr>
        <p:txBody>
          <a:bodyPr wrap="square" rtlCol="0">
            <a:spAutoFit/>
          </a:bodyPr>
          <a:lstStyle/>
          <a:p>
            <a:r>
              <a:rPr lang="zh-CN" altLang="en-US" dirty="0">
                <a:solidFill>
                  <a:srgbClr val="FF0000"/>
                </a:solidFill>
              </a:rPr>
              <a:t>假设检验</a:t>
            </a:r>
          </a:p>
        </p:txBody>
      </p:sp>
    </p:spTree>
    <p:extLst>
      <p:ext uri="{BB962C8B-B14F-4D97-AF65-F5344CB8AC3E}">
        <p14:creationId xmlns:p14="http://schemas.microsoft.com/office/powerpoint/2010/main" val="30560018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out)">
                                      <p:cBhvr>
                                        <p:cTn id="12" dur="500"/>
                                        <p:tgtEl>
                                          <p:spTgt spid="15"/>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circle(out)">
                                      <p:cBhvr>
                                        <p:cTn id="25" dur="500"/>
                                        <p:tgtEl>
                                          <p:spTgt spid="46"/>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32"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circle(out)">
                                      <p:cBhvr>
                                        <p:cTn id="34" dur="500"/>
                                        <p:tgtEl>
                                          <p:spTgt spid="63"/>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32" fill="hold" grpId="0"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circle(out)">
                                      <p:cBhvr>
                                        <p:cTn id="3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6" grpId="0" animBg="1"/>
      <p:bldP spid="63" grpId="0" animBg="1"/>
      <p:bldP spid="7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9" name="Rectangle 5"/>
          <p:cNvSpPr>
            <a:spLocks noChangeArrowheads="1"/>
          </p:cNvSpPr>
          <p:nvPr/>
        </p:nvSpPr>
        <p:spPr bwMode="auto">
          <a:xfrm>
            <a:off x="593725" y="4394200"/>
            <a:ext cx="2384425"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提出假设</a:t>
            </a:r>
          </a:p>
        </p:txBody>
      </p:sp>
      <p:grpSp>
        <p:nvGrpSpPr>
          <p:cNvPr id="513031" name="Group 7"/>
          <p:cNvGrpSpPr>
            <a:grpSpLocks/>
          </p:cNvGrpSpPr>
          <p:nvPr/>
        </p:nvGrpSpPr>
        <p:grpSpPr bwMode="auto">
          <a:xfrm>
            <a:off x="2325688" y="5172075"/>
            <a:ext cx="5421312" cy="604838"/>
            <a:chOff x="1617" y="3434"/>
            <a:chExt cx="3415" cy="381"/>
          </a:xfrm>
        </p:grpSpPr>
        <p:sp>
          <p:nvSpPr>
            <p:cNvPr id="513032" name="Rectangle 8"/>
            <p:cNvSpPr>
              <a:spLocks noChangeArrowheads="1"/>
            </p:cNvSpPr>
            <p:nvPr/>
          </p:nvSpPr>
          <p:spPr bwMode="auto">
            <a:xfrm>
              <a:off x="1617" y="3434"/>
              <a:ext cx="341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zh-CN" altLang="en-US" b="1">
                  <a:solidFill>
                    <a:schemeClr val="tx2"/>
                  </a:solidFill>
                  <a:effectLst>
                    <a:outerShdw blurRad="38100" dist="38100" dir="2700000" algn="tl">
                      <a:srgbClr val="C0C0C0"/>
                    </a:outerShdw>
                  </a:effectLst>
                  <a:latin typeface="华文新魏" pitchFamily="2" charset="-122"/>
                  <a:ea typeface="华文新魏" pitchFamily="2" charset="-122"/>
                </a:rPr>
                <a:t>拒绝</a:t>
              </a:r>
              <a:r>
                <a:rPr lang="zh-CN" altLang="en-US" b="1">
                  <a:solidFill>
                    <a:schemeClr val="tx2"/>
                  </a:solidFill>
                  <a:effectLst>
                    <a:outerShdw blurRad="38100" dist="38100" dir="2700000" algn="tl">
                      <a:srgbClr val="C0C0C0"/>
                    </a:outerShdw>
                  </a:effectLst>
                </a:rPr>
                <a:t>    </a:t>
              </a:r>
              <a:r>
                <a:rPr lang="zh-CN" altLang="en-US" b="1">
                  <a:solidFill>
                    <a:schemeClr val="tx2"/>
                  </a:solidFill>
                  <a:effectLst>
                    <a:outerShdw blurRad="38100" dist="38100" dir="2700000" algn="tl">
                      <a:srgbClr val="C0C0C0"/>
                    </a:outerShdw>
                  </a:effectLst>
                  <a:latin typeface="华文新魏" pitchFamily="2" charset="-122"/>
                  <a:ea typeface="华文新魏" pitchFamily="2" charset="-122"/>
                </a:rPr>
                <a:t>即认为机器不正常</a:t>
              </a:r>
            </a:p>
          </p:txBody>
        </p:sp>
        <p:graphicFrame>
          <p:nvGraphicFramePr>
            <p:cNvPr id="513033" name="Object 9"/>
            <p:cNvGraphicFramePr>
              <a:graphicFrameLocks noChangeAspect="1"/>
            </p:cNvGraphicFramePr>
            <p:nvPr/>
          </p:nvGraphicFramePr>
          <p:xfrm>
            <a:off x="2149" y="3521"/>
            <a:ext cx="380" cy="277"/>
          </p:xfrm>
          <a:graphic>
            <a:graphicData uri="http://schemas.openxmlformats.org/presentationml/2006/ole">
              <mc:AlternateContent xmlns:mc="http://schemas.openxmlformats.org/markup-compatibility/2006">
                <mc:Choice xmlns:v="urn:schemas-microsoft-com:vml" Requires="v">
                  <p:oleObj name="Equation" r:id="rId2" imgW="241200" imgH="177480" progId="Equation.DSMT4">
                    <p:embed/>
                  </p:oleObj>
                </mc:Choice>
                <mc:Fallback>
                  <p:oleObj name="Equation" r:id="rId2" imgW="241200" imgH="177480" progId="Equation.DSMT4">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 y="3521"/>
                          <a:ext cx="380"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034" name="Group 10"/>
          <p:cNvGrpSpPr>
            <a:grpSpLocks/>
          </p:cNvGrpSpPr>
          <p:nvPr/>
        </p:nvGrpSpPr>
        <p:grpSpPr bwMode="auto">
          <a:xfrm>
            <a:off x="2338388" y="5611813"/>
            <a:ext cx="5421312" cy="604837"/>
            <a:chOff x="1617" y="3759"/>
            <a:chExt cx="3415" cy="381"/>
          </a:xfrm>
        </p:grpSpPr>
        <p:sp>
          <p:nvSpPr>
            <p:cNvPr id="513035" name="Rectangle 11"/>
            <p:cNvSpPr>
              <a:spLocks noChangeArrowheads="1"/>
            </p:cNvSpPr>
            <p:nvPr/>
          </p:nvSpPr>
          <p:spPr bwMode="auto">
            <a:xfrm>
              <a:off x="1617" y="3759"/>
              <a:ext cx="341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zh-CN" altLang="en-US" b="1">
                  <a:solidFill>
                    <a:schemeClr val="tx2"/>
                  </a:solidFill>
                  <a:effectLst>
                    <a:outerShdw blurRad="38100" dist="38100" dir="2700000" algn="tl">
                      <a:srgbClr val="C0C0C0"/>
                    </a:outerShdw>
                  </a:effectLst>
                  <a:latin typeface="华文新魏" pitchFamily="2" charset="-122"/>
                  <a:ea typeface="华文新魏" pitchFamily="2" charset="-122"/>
                </a:rPr>
                <a:t>接受</a:t>
              </a:r>
              <a:r>
                <a:rPr lang="zh-CN" altLang="en-US" b="1">
                  <a:solidFill>
                    <a:schemeClr val="tx2"/>
                  </a:solidFill>
                  <a:effectLst>
                    <a:outerShdw blurRad="38100" dist="38100" dir="2700000" algn="tl">
                      <a:srgbClr val="C0C0C0"/>
                    </a:outerShdw>
                  </a:effectLst>
                </a:rPr>
                <a:t>    </a:t>
              </a:r>
              <a:r>
                <a:rPr lang="zh-CN" altLang="en-US" b="1">
                  <a:solidFill>
                    <a:schemeClr val="tx2"/>
                  </a:solidFill>
                  <a:effectLst>
                    <a:outerShdw blurRad="38100" dist="38100" dir="2700000" algn="tl">
                      <a:srgbClr val="C0C0C0"/>
                    </a:outerShdw>
                  </a:effectLst>
                  <a:latin typeface="华文新魏" pitchFamily="2" charset="-122"/>
                  <a:ea typeface="华文新魏" pitchFamily="2" charset="-122"/>
                </a:rPr>
                <a:t>即认为机器正常</a:t>
              </a:r>
            </a:p>
          </p:txBody>
        </p:sp>
        <p:graphicFrame>
          <p:nvGraphicFramePr>
            <p:cNvPr id="513036" name="Object 12"/>
            <p:cNvGraphicFramePr>
              <a:graphicFrameLocks noChangeAspect="1"/>
            </p:cNvGraphicFramePr>
            <p:nvPr/>
          </p:nvGraphicFramePr>
          <p:xfrm>
            <a:off x="2142" y="3843"/>
            <a:ext cx="380" cy="276"/>
          </p:xfrm>
          <a:graphic>
            <a:graphicData uri="http://schemas.openxmlformats.org/presentationml/2006/ole">
              <mc:AlternateContent xmlns:mc="http://schemas.openxmlformats.org/markup-compatibility/2006">
                <mc:Choice xmlns:v="urn:schemas-microsoft-com:vml" Requires="v">
                  <p:oleObj name="Equation" r:id="rId4" imgW="241200" imgH="177480" progId="Equation.DSMT4">
                    <p:embed/>
                  </p:oleObj>
                </mc:Choice>
                <mc:Fallback>
                  <p:oleObj name="Equation" r:id="rId4" imgW="241200" imgH="17748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 y="3843"/>
                          <a:ext cx="38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3045" name="WordArt 21"/>
          <p:cNvSpPr>
            <a:spLocks noChangeArrowheads="1" noChangeShapeType="1" noTextEdit="1"/>
          </p:cNvSpPr>
          <p:nvPr/>
        </p:nvSpPr>
        <p:spPr bwMode="auto">
          <a:xfrm>
            <a:off x="749300" y="2957513"/>
            <a:ext cx="671513" cy="290512"/>
          </a:xfrm>
          <a:prstGeom prst="rect">
            <a:avLst/>
          </a:prstGeom>
        </p:spPr>
        <p:txBody>
          <a:bodyPr wrap="none" fromWordArt="1">
            <a:prstTxWarp prst="textPlain">
              <a:avLst>
                <a:gd name="adj" fmla="val 50000"/>
              </a:avLst>
            </a:prstTxWarp>
          </a:bodyPr>
          <a:lstStyle/>
          <a:p>
            <a:r>
              <a:rPr lang="zh-CN" altLang="en-US" sz="3600" b="1" kern="10">
                <a:ln w="15875">
                  <a:solidFill>
                    <a:srgbClr val="3399FF"/>
                  </a:solidFill>
                  <a:round/>
                  <a:headEnd/>
                  <a:tailEnd/>
                </a:ln>
                <a:effectLst>
                  <a:outerShdw dist="53882" dir="2700000" algn="ctr" rotWithShape="0">
                    <a:schemeClr val="bg2">
                      <a:alpha val="50000"/>
                    </a:schemeClr>
                  </a:outerShdw>
                </a:effectLst>
                <a:latin typeface="方正舒体"/>
                <a:ea typeface="方正舒体"/>
              </a:rPr>
              <a:t>分析</a:t>
            </a:r>
          </a:p>
        </p:txBody>
      </p:sp>
      <p:sp>
        <p:nvSpPr>
          <p:cNvPr id="513047" name="Rectangle 23"/>
          <p:cNvSpPr>
            <a:spLocks noChangeArrowheads="1"/>
          </p:cNvSpPr>
          <p:nvPr/>
        </p:nvSpPr>
        <p:spPr bwMode="auto">
          <a:xfrm>
            <a:off x="1371600" y="538163"/>
            <a:ext cx="803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某车间用一台自动包装机装化肥</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每袋的标称重量</a:t>
            </a:r>
          </a:p>
        </p:txBody>
      </p:sp>
      <p:sp>
        <p:nvSpPr>
          <p:cNvPr id="513052" name="WordArt 28"/>
          <p:cNvSpPr>
            <a:spLocks noChangeArrowheads="1" noChangeShapeType="1" noTextEdit="1"/>
          </p:cNvSpPr>
          <p:nvPr/>
        </p:nvSpPr>
        <p:spPr bwMode="auto">
          <a:xfrm>
            <a:off x="771525" y="641350"/>
            <a:ext cx="384175" cy="282575"/>
          </a:xfrm>
          <a:prstGeom prst="rect">
            <a:avLst/>
          </a:prstGeom>
        </p:spPr>
        <p:txBody>
          <a:bodyPr wrap="none" fromWordArt="1">
            <a:prstTxWarp prst="textPlain">
              <a:avLst>
                <a:gd name="adj" fmla="val 50000"/>
              </a:avLst>
            </a:prstTxWarp>
          </a:bodyPr>
          <a:lstStyle/>
          <a:p>
            <a:r>
              <a:rPr lang="zh-CN" altLang="en-US" sz="3600" kern="10" dirty="0">
                <a:ln w="12700">
                  <a:solidFill>
                    <a:srgbClr val="99CCFF"/>
                  </a:solidFill>
                  <a:round/>
                  <a:headEnd/>
                  <a:tailEnd/>
                </a:ln>
                <a:effectLst>
                  <a:outerShdw dist="35921" dir="2700000" algn="ctr" rotWithShape="0">
                    <a:srgbClr val="990000"/>
                  </a:outerShdw>
                </a:effectLst>
                <a:latin typeface="隶书"/>
                <a:ea typeface="隶书"/>
              </a:rPr>
              <a:t>例</a:t>
            </a:r>
          </a:p>
        </p:txBody>
      </p:sp>
      <p:grpSp>
        <p:nvGrpSpPr>
          <p:cNvPr id="513057" name="Group 33"/>
          <p:cNvGrpSpPr>
            <a:grpSpLocks/>
          </p:cNvGrpSpPr>
          <p:nvPr/>
        </p:nvGrpSpPr>
        <p:grpSpPr bwMode="auto">
          <a:xfrm>
            <a:off x="682625" y="4186238"/>
            <a:ext cx="763588" cy="400050"/>
            <a:chOff x="581" y="1694"/>
            <a:chExt cx="481" cy="252"/>
          </a:xfrm>
        </p:grpSpPr>
        <p:pic>
          <p:nvPicPr>
            <p:cNvPr id="513058" name="Picture 34" descr="4"/>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81" y="1715"/>
              <a:ext cx="366" cy="231"/>
            </a:xfrm>
            <a:prstGeom prst="rect">
              <a:avLst/>
            </a:prstGeom>
            <a:noFill/>
            <a:extLst>
              <a:ext uri="{909E8E84-426E-40DD-AFC4-6F175D3DCCD1}">
                <a14:hiddenFill xmlns:a14="http://schemas.microsoft.com/office/drawing/2010/main">
                  <a:solidFill>
                    <a:srgbClr val="FFFFFF"/>
                  </a:solidFill>
                </a14:hiddenFill>
              </a:ext>
            </a:extLst>
          </p:spPr>
        </p:pic>
        <p:sp>
          <p:nvSpPr>
            <p:cNvPr id="513059" name="WordArt 35"/>
            <p:cNvSpPr>
              <a:spLocks noChangeArrowheads="1" noChangeShapeType="1" noTextEdit="1"/>
            </p:cNvSpPr>
            <p:nvPr/>
          </p:nvSpPr>
          <p:spPr bwMode="auto">
            <a:xfrm>
              <a:off x="808" y="1694"/>
              <a:ext cx="254" cy="185"/>
            </a:xfrm>
            <a:prstGeom prst="rect">
              <a:avLst/>
            </a:prstGeom>
          </p:spPr>
          <p:txBody>
            <a:bodyPr wrap="none" fromWordArt="1">
              <a:prstTxWarp prst="textPlain">
                <a:avLst>
                  <a:gd name="adj" fmla="val 50000"/>
                </a:avLst>
              </a:prstTxWarp>
            </a:bodyPr>
            <a:lstStyle/>
            <a:p>
              <a:r>
                <a:rPr lang="zh-CN" altLang="en-US" sz="3600" b="1" kern="10">
                  <a:ln w="12700">
                    <a:solidFill>
                      <a:schemeClr val="tx1"/>
                    </a:solidFill>
                    <a:round/>
                    <a:headEnd/>
                    <a:tailEnd/>
                  </a:ln>
                  <a:gradFill rotWithShape="1">
                    <a:gsLst>
                      <a:gs pos="0">
                        <a:srgbClr val="000082"/>
                      </a:gs>
                      <a:gs pos="50000">
                        <a:srgbClr val="FF8200"/>
                      </a:gs>
                      <a:gs pos="100000">
                        <a:srgbClr val="000082"/>
                      </a:gs>
                    </a:gsLst>
                    <a:lin ang="2700000" scaled="1"/>
                  </a:gradFill>
                  <a:effectLst>
                    <a:outerShdw dist="53882" dir="2700000" algn="ctr" rotWithShape="0">
                      <a:schemeClr val="bg2">
                        <a:alpha val="50000"/>
                      </a:schemeClr>
                    </a:outerShdw>
                  </a:effectLst>
                  <a:latin typeface="华文新魏"/>
                  <a:ea typeface="华文新魏"/>
                </a:rPr>
                <a:t>问</a:t>
              </a:r>
            </a:p>
          </p:txBody>
        </p:sp>
      </p:grpSp>
      <p:sp>
        <p:nvSpPr>
          <p:cNvPr id="513061" name="WordArt 37"/>
          <p:cNvSpPr>
            <a:spLocks noChangeArrowheads="1" noChangeShapeType="1" noTextEdit="1"/>
          </p:cNvSpPr>
          <p:nvPr/>
        </p:nvSpPr>
        <p:spPr bwMode="auto">
          <a:xfrm>
            <a:off x="717550" y="5570538"/>
            <a:ext cx="1304925" cy="282575"/>
          </a:xfrm>
          <a:prstGeom prst="rect">
            <a:avLst/>
          </a:prstGeom>
        </p:spPr>
        <p:txBody>
          <a:bodyPr wrap="none" fromWordArt="1">
            <a:prstTxWarp prst="textPlain">
              <a:avLst>
                <a:gd name="adj" fmla="val 50000"/>
              </a:avLst>
            </a:prstTxWarp>
          </a:bodyPr>
          <a:lstStyle/>
          <a:p>
            <a:r>
              <a:rPr lang="zh-CN" altLang="en-US" sz="3600" b="1"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作出判断</a:t>
            </a:r>
          </a:p>
        </p:txBody>
      </p:sp>
      <p:sp>
        <p:nvSpPr>
          <p:cNvPr id="513062" name="AutoShape 38"/>
          <p:cNvSpPr>
            <a:spLocks/>
          </p:cNvSpPr>
          <p:nvPr/>
        </p:nvSpPr>
        <p:spPr bwMode="auto">
          <a:xfrm>
            <a:off x="2157413" y="5397500"/>
            <a:ext cx="125412" cy="673100"/>
          </a:xfrm>
          <a:prstGeom prst="leftBrace">
            <a:avLst>
              <a:gd name="adj1" fmla="val 44726"/>
              <a:gd name="adj2" fmla="val 50000"/>
            </a:avLst>
          </a:prstGeom>
          <a:noFill/>
          <a:ln w="19050">
            <a:solidFill>
              <a:srgbClr val="FF0000"/>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grpSp>
        <p:nvGrpSpPr>
          <p:cNvPr id="513126" name="Group 102"/>
          <p:cNvGrpSpPr>
            <a:grpSpLocks/>
          </p:cNvGrpSpPr>
          <p:nvPr/>
        </p:nvGrpSpPr>
        <p:grpSpPr bwMode="auto">
          <a:xfrm>
            <a:off x="-25400" y="935038"/>
            <a:ext cx="9296400" cy="525463"/>
            <a:chOff x="0" y="589"/>
            <a:chExt cx="5856" cy="331"/>
          </a:xfrm>
        </p:grpSpPr>
        <p:sp>
          <p:nvSpPr>
            <p:cNvPr id="513120" name="Rectangle 96"/>
            <p:cNvSpPr>
              <a:spLocks noChangeArrowheads="1"/>
            </p:cNvSpPr>
            <p:nvPr/>
          </p:nvSpPr>
          <p:spPr bwMode="auto">
            <a:xfrm>
              <a:off x="0" y="589"/>
              <a:ext cx="58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规定为     某日开工后为了检查包装机是否正常</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随机抽</a:t>
              </a:r>
            </a:p>
          </p:txBody>
        </p:sp>
        <p:graphicFrame>
          <p:nvGraphicFramePr>
            <p:cNvPr id="513121" name="Object 97"/>
            <p:cNvGraphicFramePr>
              <a:graphicFrameLocks noChangeAspect="1"/>
            </p:cNvGraphicFramePr>
            <p:nvPr>
              <p:extLst>
                <p:ext uri="{D42A27DB-BD31-4B8C-83A1-F6EECF244321}">
                  <p14:modId xmlns:p14="http://schemas.microsoft.com/office/powerpoint/2010/main" val="3797597239"/>
                </p:ext>
              </p:extLst>
            </p:nvPr>
          </p:nvGraphicFramePr>
          <p:xfrm>
            <a:off x="704" y="624"/>
            <a:ext cx="597" cy="296"/>
          </p:xfrm>
          <a:graphic>
            <a:graphicData uri="http://schemas.openxmlformats.org/presentationml/2006/ole">
              <mc:AlternateContent xmlns:mc="http://schemas.openxmlformats.org/markup-compatibility/2006">
                <mc:Choice xmlns:v="urn:schemas-microsoft-com:vml" Requires="v">
                  <p:oleObj name="Equation" r:id="rId7" imgW="342720" imgH="177480" progId="Equation.DSMT4">
                    <p:embed/>
                  </p:oleObj>
                </mc:Choice>
                <mc:Fallback>
                  <p:oleObj name="Equation" r:id="rId7" imgW="342720" imgH="177480" progId="Equation.DSMT4">
                    <p:embed/>
                    <p:pic>
                      <p:nvPicPr>
                        <p:cNvPr id="0" name="Object 97"/>
                        <p:cNvPicPr>
                          <a:picLocks noChangeAspect="1" noChangeArrowheads="1"/>
                        </p:cNvPicPr>
                        <p:nvPr/>
                      </p:nvPicPr>
                      <p:blipFill>
                        <a:blip r:embed="rId8"/>
                        <a:srcRect/>
                        <a:stretch>
                          <a:fillRect/>
                        </a:stretch>
                      </p:blipFill>
                      <p:spPr bwMode="auto">
                        <a:xfrm>
                          <a:off x="704" y="624"/>
                          <a:ext cx="597"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25" name="Group 101"/>
          <p:cNvGrpSpPr>
            <a:grpSpLocks/>
          </p:cNvGrpSpPr>
          <p:nvPr/>
        </p:nvGrpSpPr>
        <p:grpSpPr bwMode="auto">
          <a:xfrm>
            <a:off x="-38100" y="1317625"/>
            <a:ext cx="5392738" cy="519113"/>
            <a:chOff x="0" y="870"/>
            <a:chExt cx="3397" cy="327"/>
          </a:xfrm>
        </p:grpSpPr>
        <p:sp>
          <p:nvSpPr>
            <p:cNvPr id="513122" name="Rectangle 98"/>
            <p:cNvSpPr>
              <a:spLocks noChangeArrowheads="1"/>
            </p:cNvSpPr>
            <p:nvPr/>
          </p:nvSpPr>
          <p:spPr bwMode="auto">
            <a:xfrm>
              <a:off x="0" y="870"/>
              <a:ext cx="29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检了</a:t>
              </a:r>
              <a:r>
                <a:rPr lang="en-US" altLang="zh-CN">
                  <a:effectLst>
                    <a:outerShdw blurRad="38100" dist="38100" dir="2700000" algn="tl">
                      <a:srgbClr val="C0C0C0"/>
                    </a:outerShdw>
                  </a:effectLst>
                  <a:latin typeface="黑体" pitchFamily="49" charset="-122"/>
                  <a:ea typeface="黑体" pitchFamily="49" charset="-122"/>
                </a:rPr>
                <a:t>9</a:t>
              </a:r>
              <a:r>
                <a:rPr lang="zh-CN" altLang="en-US" b="1">
                  <a:effectLst>
                    <a:outerShdw blurRad="38100" dist="38100" dir="2700000" algn="tl">
                      <a:srgbClr val="C0C0C0"/>
                    </a:outerShdw>
                  </a:effectLst>
                  <a:latin typeface="黑体" pitchFamily="49" charset="-122"/>
                  <a:ea typeface="黑体" pitchFamily="49" charset="-122"/>
                </a:rPr>
                <a:t>袋产品，测得净重如下</a:t>
              </a:r>
            </a:p>
          </p:txBody>
        </p:sp>
        <p:graphicFrame>
          <p:nvGraphicFramePr>
            <p:cNvPr id="513123" name="Object 99"/>
            <p:cNvGraphicFramePr>
              <a:graphicFrameLocks noChangeAspect="1"/>
            </p:cNvGraphicFramePr>
            <p:nvPr/>
          </p:nvGraphicFramePr>
          <p:xfrm>
            <a:off x="2866" y="879"/>
            <a:ext cx="531" cy="317"/>
          </p:xfrm>
          <a:graphic>
            <a:graphicData uri="http://schemas.openxmlformats.org/presentationml/2006/ole">
              <mc:AlternateContent xmlns:mc="http://schemas.openxmlformats.org/markup-compatibility/2006">
                <mc:Choice xmlns:v="urn:schemas-microsoft-com:vml" Requires="v">
                  <p:oleObj name="公式" r:id="rId9" imgW="304560" imgH="190440" progId="Equation.3">
                    <p:embed/>
                  </p:oleObj>
                </mc:Choice>
                <mc:Fallback>
                  <p:oleObj name="公式" r:id="rId9" imgW="304560" imgH="190440" progId="Equation.3">
                    <p:embed/>
                    <p:pic>
                      <p:nvPicPr>
                        <p:cNvPr id="0" name="Object 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6" y="879"/>
                          <a:ext cx="531"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32" name="Group 108"/>
          <p:cNvGrpSpPr>
            <a:grpSpLocks/>
          </p:cNvGrpSpPr>
          <p:nvPr/>
        </p:nvGrpSpPr>
        <p:grpSpPr bwMode="auto">
          <a:xfrm>
            <a:off x="1576388" y="2776538"/>
            <a:ext cx="6430962" cy="604837"/>
            <a:chOff x="993" y="1829"/>
            <a:chExt cx="4051" cy="381"/>
          </a:xfrm>
        </p:grpSpPr>
        <p:sp>
          <p:nvSpPr>
            <p:cNvPr id="513028" name="Rectangle 4"/>
            <p:cNvSpPr>
              <a:spLocks noChangeArrowheads="1"/>
            </p:cNvSpPr>
            <p:nvPr/>
          </p:nvSpPr>
          <p:spPr bwMode="auto">
            <a:xfrm>
              <a:off x="993" y="1829"/>
              <a:ext cx="2131"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设每袋化肥重量为</a:t>
              </a:r>
            </a:p>
          </p:txBody>
        </p:sp>
        <p:graphicFrame>
          <p:nvGraphicFramePr>
            <p:cNvPr id="513127" name="Object 103"/>
            <p:cNvGraphicFramePr>
              <a:graphicFrameLocks noChangeAspect="1"/>
            </p:cNvGraphicFramePr>
            <p:nvPr/>
          </p:nvGraphicFramePr>
          <p:xfrm>
            <a:off x="2855" y="1881"/>
            <a:ext cx="2189" cy="317"/>
          </p:xfrm>
          <a:graphic>
            <a:graphicData uri="http://schemas.openxmlformats.org/presentationml/2006/ole">
              <mc:AlternateContent xmlns:mc="http://schemas.openxmlformats.org/markup-compatibility/2006">
                <mc:Choice xmlns:v="urn:schemas-microsoft-com:vml" Requires="v">
                  <p:oleObj name="公式" r:id="rId11" imgW="1346040" imgH="190440" progId="Equation.3">
                    <p:embed/>
                  </p:oleObj>
                </mc:Choice>
                <mc:Fallback>
                  <p:oleObj name="公式" r:id="rId11" imgW="1346040" imgH="190440" progId="Equation.3">
                    <p:embed/>
                    <p:pic>
                      <p:nvPicPr>
                        <p:cNvPr id="0" name="Object 1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5" y="1881"/>
                          <a:ext cx="2189"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3129" name="Rectangle 105"/>
          <p:cNvSpPr>
            <a:spLocks noChangeArrowheads="1"/>
          </p:cNvSpPr>
          <p:nvPr/>
        </p:nvSpPr>
        <p:spPr bwMode="auto">
          <a:xfrm>
            <a:off x="-49213" y="2427288"/>
            <a:ext cx="5575301"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试问该日包装机工作是否正常？</a:t>
            </a:r>
          </a:p>
        </p:txBody>
      </p:sp>
      <p:grpSp>
        <p:nvGrpSpPr>
          <p:cNvPr id="513131" name="Group 107"/>
          <p:cNvGrpSpPr>
            <a:grpSpLocks/>
          </p:cNvGrpSpPr>
          <p:nvPr/>
        </p:nvGrpSpPr>
        <p:grpSpPr bwMode="auto">
          <a:xfrm>
            <a:off x="-38100" y="2032002"/>
            <a:ext cx="9182100" cy="550863"/>
            <a:chOff x="-24" y="1336"/>
            <a:chExt cx="5784" cy="347"/>
          </a:xfrm>
        </p:grpSpPr>
        <p:sp>
          <p:nvSpPr>
            <p:cNvPr id="513051" name="Rectangle 27"/>
            <p:cNvSpPr>
              <a:spLocks noChangeArrowheads="1"/>
            </p:cNvSpPr>
            <p:nvPr/>
          </p:nvSpPr>
          <p:spPr bwMode="auto">
            <a:xfrm>
              <a:off x="-24" y="1336"/>
              <a:ext cx="57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设每袋化肥的实际重量服从正态分布，其标准差为</a:t>
              </a:r>
            </a:p>
          </p:txBody>
        </p:sp>
        <p:graphicFrame>
          <p:nvGraphicFramePr>
            <p:cNvPr id="513130" name="Object 106"/>
            <p:cNvGraphicFramePr>
              <a:graphicFrameLocks noChangeAspect="1"/>
            </p:cNvGraphicFramePr>
            <p:nvPr>
              <p:extLst>
                <p:ext uri="{D42A27DB-BD31-4B8C-83A1-F6EECF244321}">
                  <p14:modId xmlns:p14="http://schemas.microsoft.com/office/powerpoint/2010/main" val="4169939350"/>
                </p:ext>
              </p:extLst>
            </p:nvPr>
          </p:nvGraphicFramePr>
          <p:xfrm>
            <a:off x="4964" y="1387"/>
            <a:ext cx="752" cy="296"/>
          </p:xfrm>
          <a:graphic>
            <a:graphicData uri="http://schemas.openxmlformats.org/presentationml/2006/ole">
              <mc:AlternateContent xmlns:mc="http://schemas.openxmlformats.org/markup-compatibility/2006">
                <mc:Choice xmlns:v="urn:schemas-microsoft-com:vml" Requires="v">
                  <p:oleObj name="Equation" r:id="rId13" imgW="431640" imgH="177480" progId="Equation.DSMT4">
                    <p:embed/>
                  </p:oleObj>
                </mc:Choice>
                <mc:Fallback>
                  <p:oleObj name="Equation" r:id="rId13" imgW="431640" imgH="177480" progId="Equation.DSMT4">
                    <p:embed/>
                    <p:pic>
                      <p:nvPicPr>
                        <p:cNvPr id="0" name="Object 106"/>
                        <p:cNvPicPr>
                          <a:picLocks noChangeAspect="1" noChangeArrowheads="1"/>
                        </p:cNvPicPr>
                        <p:nvPr/>
                      </p:nvPicPr>
                      <p:blipFill>
                        <a:blip r:embed="rId14"/>
                        <a:srcRect/>
                        <a:stretch>
                          <a:fillRect/>
                        </a:stretch>
                      </p:blipFill>
                      <p:spPr bwMode="auto">
                        <a:xfrm>
                          <a:off x="4964" y="1387"/>
                          <a:ext cx="752"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34" name="Group 110"/>
          <p:cNvGrpSpPr>
            <a:grpSpLocks/>
          </p:cNvGrpSpPr>
          <p:nvPr/>
        </p:nvGrpSpPr>
        <p:grpSpPr bwMode="auto">
          <a:xfrm>
            <a:off x="1565275" y="3205163"/>
            <a:ext cx="6118225" cy="604837"/>
            <a:chOff x="986" y="2075"/>
            <a:chExt cx="3854" cy="381"/>
          </a:xfrm>
        </p:grpSpPr>
        <p:sp>
          <p:nvSpPr>
            <p:cNvPr id="513055" name="Rectangle 31"/>
            <p:cNvSpPr>
              <a:spLocks noChangeArrowheads="1"/>
            </p:cNvSpPr>
            <p:nvPr/>
          </p:nvSpPr>
          <p:spPr bwMode="auto">
            <a:xfrm>
              <a:off x="986" y="2075"/>
              <a:ext cx="3854"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若      则机器正常</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否则不正常</a:t>
              </a:r>
            </a:p>
          </p:txBody>
        </p:sp>
        <p:graphicFrame>
          <p:nvGraphicFramePr>
            <p:cNvPr id="513133" name="Object 109"/>
            <p:cNvGraphicFramePr>
              <a:graphicFrameLocks noChangeAspect="1"/>
            </p:cNvGraphicFramePr>
            <p:nvPr>
              <p:extLst>
                <p:ext uri="{D42A27DB-BD31-4B8C-83A1-F6EECF244321}">
                  <p14:modId xmlns:p14="http://schemas.microsoft.com/office/powerpoint/2010/main" val="951635186"/>
                </p:ext>
              </p:extLst>
            </p:nvPr>
          </p:nvGraphicFramePr>
          <p:xfrm>
            <a:off x="1270" y="2140"/>
            <a:ext cx="685" cy="296"/>
          </p:xfrm>
          <a:graphic>
            <a:graphicData uri="http://schemas.openxmlformats.org/presentationml/2006/ole">
              <mc:AlternateContent xmlns:mc="http://schemas.openxmlformats.org/markup-compatibility/2006">
                <mc:Choice xmlns:v="urn:schemas-microsoft-com:vml" Requires="v">
                  <p:oleObj name="Equation" r:id="rId15" imgW="393480" imgH="177480" progId="Equation.DSMT4">
                    <p:embed/>
                  </p:oleObj>
                </mc:Choice>
                <mc:Fallback>
                  <p:oleObj name="Equation" r:id="rId15" imgW="393480" imgH="177480" progId="Equation.DSMT4">
                    <p:embed/>
                    <p:pic>
                      <p:nvPicPr>
                        <p:cNvPr id="0" name="Object 109"/>
                        <p:cNvPicPr>
                          <a:picLocks noChangeAspect="1" noChangeArrowheads="1"/>
                        </p:cNvPicPr>
                        <p:nvPr/>
                      </p:nvPicPr>
                      <p:blipFill>
                        <a:blip r:embed="rId16"/>
                        <a:srcRect/>
                        <a:stretch>
                          <a:fillRect/>
                        </a:stretch>
                      </p:blipFill>
                      <p:spPr bwMode="auto">
                        <a:xfrm>
                          <a:off x="1270" y="2140"/>
                          <a:ext cx="685"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36" name="Group 112"/>
          <p:cNvGrpSpPr>
            <a:grpSpLocks/>
          </p:cNvGrpSpPr>
          <p:nvPr/>
        </p:nvGrpSpPr>
        <p:grpSpPr bwMode="auto">
          <a:xfrm>
            <a:off x="1657350" y="3625850"/>
            <a:ext cx="5105400" cy="604838"/>
            <a:chOff x="1012" y="2372"/>
            <a:chExt cx="3216" cy="381"/>
          </a:xfrm>
        </p:grpSpPr>
        <p:sp>
          <p:nvSpPr>
            <p:cNvPr id="513040" name="Rectangle 16"/>
            <p:cNvSpPr>
              <a:spLocks noChangeArrowheads="1"/>
            </p:cNvSpPr>
            <p:nvPr/>
          </p:nvSpPr>
          <p:spPr bwMode="auto">
            <a:xfrm>
              <a:off x="1199" y="2372"/>
              <a:ext cx="1593"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的点估计值</a:t>
              </a:r>
            </a:p>
          </p:txBody>
        </p:sp>
        <p:graphicFrame>
          <p:nvGraphicFramePr>
            <p:cNvPr id="513041" name="Object 17"/>
            <p:cNvGraphicFramePr>
              <a:graphicFrameLocks noChangeAspect="1"/>
            </p:cNvGraphicFramePr>
            <p:nvPr>
              <p:extLst>
                <p:ext uri="{D42A27DB-BD31-4B8C-83A1-F6EECF244321}">
                  <p14:modId xmlns:p14="http://schemas.microsoft.com/office/powerpoint/2010/main" val="3544250289"/>
                </p:ext>
              </p:extLst>
            </p:nvPr>
          </p:nvGraphicFramePr>
          <p:xfrm>
            <a:off x="1012" y="2463"/>
            <a:ext cx="243" cy="254"/>
          </p:xfrm>
          <a:graphic>
            <a:graphicData uri="http://schemas.openxmlformats.org/presentationml/2006/ole">
              <mc:AlternateContent xmlns:mc="http://schemas.openxmlformats.org/markup-compatibility/2006">
                <mc:Choice xmlns:v="urn:schemas-microsoft-com:vml" Requires="v">
                  <p:oleObj name="Equation" r:id="rId17" imgW="139680" imgH="152280" progId="Equation.DSMT4">
                    <p:embed/>
                  </p:oleObj>
                </mc:Choice>
                <mc:Fallback>
                  <p:oleObj name="Equation" r:id="rId17" imgW="139680" imgH="152280" progId="Equation.DSMT4">
                    <p:embed/>
                    <p:pic>
                      <p:nvPicPr>
                        <p:cNvPr id="0" name="Object 17"/>
                        <p:cNvPicPr>
                          <a:picLocks noChangeAspect="1" noChangeArrowheads="1"/>
                        </p:cNvPicPr>
                        <p:nvPr/>
                      </p:nvPicPr>
                      <p:blipFill>
                        <a:blip r:embed="rId18"/>
                        <a:srcRect/>
                        <a:stretch>
                          <a:fillRect/>
                        </a:stretch>
                      </p:blipFill>
                      <p:spPr bwMode="auto">
                        <a:xfrm>
                          <a:off x="1012" y="2463"/>
                          <a:ext cx="243" cy="2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35" name="Object 111"/>
            <p:cNvGraphicFramePr>
              <a:graphicFrameLocks noChangeAspect="1"/>
            </p:cNvGraphicFramePr>
            <p:nvPr>
              <p:extLst>
                <p:ext uri="{D42A27DB-BD31-4B8C-83A1-F6EECF244321}">
                  <p14:modId xmlns:p14="http://schemas.microsoft.com/office/powerpoint/2010/main" val="3753816704"/>
                </p:ext>
              </p:extLst>
            </p:nvPr>
          </p:nvGraphicFramePr>
          <p:xfrm>
            <a:off x="2438" y="2417"/>
            <a:ext cx="1790" cy="318"/>
          </p:xfrm>
          <a:graphic>
            <a:graphicData uri="http://schemas.openxmlformats.org/presentationml/2006/ole">
              <mc:AlternateContent xmlns:mc="http://schemas.openxmlformats.org/markup-compatibility/2006">
                <mc:Choice xmlns:v="urn:schemas-microsoft-com:vml" Requires="v">
                  <p:oleObj name="Equation" r:id="rId19" imgW="1028520" imgH="190440" progId="Equation.DSMT4">
                    <p:embed/>
                  </p:oleObj>
                </mc:Choice>
                <mc:Fallback>
                  <p:oleObj name="Equation" r:id="rId19" imgW="1028520" imgH="190440" progId="Equation.DSMT4">
                    <p:embed/>
                    <p:pic>
                      <p:nvPicPr>
                        <p:cNvPr id="0" name="Object 111"/>
                        <p:cNvPicPr>
                          <a:picLocks noChangeAspect="1" noChangeArrowheads="1"/>
                        </p:cNvPicPr>
                        <p:nvPr/>
                      </p:nvPicPr>
                      <p:blipFill>
                        <a:blip r:embed="rId20"/>
                        <a:srcRect/>
                        <a:stretch>
                          <a:fillRect/>
                        </a:stretch>
                      </p:blipFill>
                      <p:spPr bwMode="auto">
                        <a:xfrm>
                          <a:off x="2438" y="2417"/>
                          <a:ext cx="1790" cy="31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46" name="Group 122"/>
          <p:cNvGrpSpPr>
            <a:grpSpLocks/>
          </p:cNvGrpSpPr>
          <p:nvPr/>
        </p:nvGrpSpPr>
        <p:grpSpPr bwMode="auto">
          <a:xfrm>
            <a:off x="1655763" y="4192588"/>
            <a:ext cx="6091237" cy="285750"/>
            <a:chOff x="1515" y="2753"/>
            <a:chExt cx="3837" cy="180"/>
          </a:xfrm>
        </p:grpSpPr>
        <p:sp>
          <p:nvSpPr>
            <p:cNvPr id="513140" name="WordArt 116"/>
            <p:cNvSpPr>
              <a:spLocks noChangeArrowheads="1" noChangeShapeType="1" noTextEdit="1"/>
            </p:cNvSpPr>
            <p:nvPr/>
          </p:nvSpPr>
          <p:spPr bwMode="auto">
            <a:xfrm>
              <a:off x="1707" y="2783"/>
              <a:ext cx="123" cy="132"/>
            </a:xfrm>
            <a:prstGeom prst="rect">
              <a:avLst/>
            </a:prstGeom>
          </p:spPr>
          <p:txBody>
            <a:bodyPr wrap="none" fromWordArt="1">
              <a:prstTxWarp prst="textPlain">
                <a:avLst>
                  <a:gd name="adj" fmla="val 50000"/>
                </a:avLst>
              </a:prstTxWarp>
            </a:bodyPr>
            <a:lstStyle/>
            <a:p>
              <a:r>
                <a:rPr lang="zh-CN" altLang="en-US"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rPr>
                <a:t>≠</a:t>
              </a:r>
            </a:p>
          </p:txBody>
        </p:sp>
        <p:sp>
          <p:nvSpPr>
            <p:cNvPr id="513141" name="WordArt 117"/>
            <p:cNvSpPr>
              <a:spLocks noChangeArrowheads="1" noChangeShapeType="1" noTextEdit="1"/>
            </p:cNvSpPr>
            <p:nvPr/>
          </p:nvSpPr>
          <p:spPr bwMode="auto">
            <a:xfrm>
              <a:off x="1515" y="2798"/>
              <a:ext cx="122" cy="114"/>
            </a:xfrm>
            <a:prstGeom prst="rect">
              <a:avLst/>
            </a:prstGeom>
          </p:spPr>
          <p:txBody>
            <a:bodyPr wrap="none" fromWordArt="1">
              <a:prstTxWarp prst="textPlain">
                <a:avLst>
                  <a:gd name="adj" fmla="val 50000"/>
                </a:avLst>
              </a:prstTxWarp>
            </a:bodyPr>
            <a:lstStyle/>
            <a:p>
              <a:r>
                <a:rPr lang="en-US" altLang="zh-CN" sz="3600" i="1"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rPr>
                <a:t>x</a:t>
              </a:r>
              <a:endParaRPr lang="zh-CN" altLang="en-US" sz="3600" i="1"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endParaRPr>
            </a:p>
          </p:txBody>
        </p:sp>
        <p:sp>
          <p:nvSpPr>
            <p:cNvPr id="513142" name="WordArt 118"/>
            <p:cNvSpPr>
              <a:spLocks noChangeArrowheads="1" noChangeShapeType="1" noTextEdit="1"/>
            </p:cNvSpPr>
            <p:nvPr/>
          </p:nvSpPr>
          <p:spPr bwMode="auto">
            <a:xfrm>
              <a:off x="1519" y="2764"/>
              <a:ext cx="131" cy="1"/>
            </a:xfrm>
            <a:prstGeom prst="rect">
              <a:avLst/>
            </a:prstGeom>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Symbol"/>
                </a:rPr>
                <a:t>-</a:t>
              </a:r>
              <a:endParaRPr lang="zh-CN" altLang="en-US"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Symbol"/>
              </a:endParaRPr>
            </a:p>
          </p:txBody>
        </p:sp>
        <p:sp>
          <p:nvSpPr>
            <p:cNvPr id="513144" name="WordArt 120"/>
            <p:cNvSpPr>
              <a:spLocks noChangeArrowheads="1" noChangeShapeType="1" noTextEdit="1"/>
            </p:cNvSpPr>
            <p:nvPr/>
          </p:nvSpPr>
          <p:spPr bwMode="auto">
            <a:xfrm>
              <a:off x="2149" y="2753"/>
              <a:ext cx="3203" cy="180"/>
            </a:xfrm>
            <a:prstGeom prst="rect">
              <a:avLst/>
            </a:prstGeom>
          </p:spPr>
          <p:txBody>
            <a:bodyPr wrap="none" fromWordArt="1">
              <a:prstTxWarp prst="textPlain">
                <a:avLst>
                  <a:gd name="adj" fmla="val 50000"/>
                </a:avLst>
              </a:prstTxWarp>
            </a:bodyPr>
            <a:lstStyle/>
            <a:p>
              <a:r>
                <a:rPr lang="zh-CN" altLang="en-US" sz="3600" kern="10" dirty="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是由于机器不正常还是随机波动引起</a:t>
              </a:r>
              <a:r>
                <a:rPr lang="en-US" altLang="zh-CN" sz="3600" kern="10" dirty="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endParaRPr lang="zh-CN" altLang="en-US" sz="3600" kern="10" dirty="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endParaRPr>
            </a:p>
          </p:txBody>
        </p:sp>
        <p:sp>
          <p:nvSpPr>
            <p:cNvPr id="513145" name="WordArt 121"/>
            <p:cNvSpPr>
              <a:spLocks noChangeArrowheads="1" noChangeShapeType="1" noTextEdit="1"/>
            </p:cNvSpPr>
            <p:nvPr/>
          </p:nvSpPr>
          <p:spPr bwMode="auto">
            <a:xfrm>
              <a:off x="1876" y="2784"/>
              <a:ext cx="219" cy="132"/>
            </a:xfrm>
            <a:prstGeom prst="rect">
              <a:avLst/>
            </a:prstGeom>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rPr>
                <a:t>50</a:t>
              </a:r>
              <a:endParaRPr lang="zh-CN" altLang="en-US"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endParaRPr>
            </a:p>
          </p:txBody>
        </p:sp>
      </p:grpSp>
      <p:graphicFrame>
        <p:nvGraphicFramePr>
          <p:cNvPr id="513147" name="Object 123"/>
          <p:cNvGraphicFramePr>
            <a:graphicFrameLocks noChangeAspect="1"/>
          </p:cNvGraphicFramePr>
          <p:nvPr>
            <p:extLst>
              <p:ext uri="{D42A27DB-BD31-4B8C-83A1-F6EECF244321}">
                <p14:modId xmlns:p14="http://schemas.microsoft.com/office/powerpoint/2010/main" val="2753402370"/>
              </p:ext>
            </p:extLst>
          </p:nvPr>
        </p:nvGraphicFramePr>
        <p:xfrm>
          <a:off x="2352675" y="4852988"/>
          <a:ext cx="4149725" cy="479425"/>
        </p:xfrm>
        <a:graphic>
          <a:graphicData uri="http://schemas.openxmlformats.org/presentationml/2006/ole">
            <mc:AlternateContent xmlns:mc="http://schemas.openxmlformats.org/markup-compatibility/2006">
              <mc:Choice xmlns:v="urn:schemas-microsoft-com:vml" Requires="v">
                <p:oleObj name="Equation" r:id="rId21" imgW="1638000" imgH="190440" progId="Equation.DSMT4">
                  <p:embed/>
                </p:oleObj>
              </mc:Choice>
              <mc:Fallback>
                <p:oleObj name="Equation" r:id="rId21" imgW="1638000" imgH="190440" progId="Equation.DSMT4">
                  <p:embed/>
                  <p:pic>
                    <p:nvPicPr>
                      <p:cNvPr id="0" name="Object 123"/>
                      <p:cNvPicPr>
                        <a:picLocks noChangeAspect="1" noChangeArrowheads="1"/>
                      </p:cNvPicPr>
                      <p:nvPr/>
                    </p:nvPicPr>
                    <p:blipFill>
                      <a:blip r:embed="rId22"/>
                      <a:srcRect/>
                      <a:stretch>
                        <a:fillRect/>
                      </a:stretch>
                    </p:blipFill>
                    <p:spPr bwMode="auto">
                      <a:xfrm>
                        <a:off x="2352675" y="4852988"/>
                        <a:ext cx="4149725"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48" name="Object 124"/>
          <p:cNvGraphicFramePr>
            <a:graphicFrameLocks noChangeAspect="1"/>
          </p:cNvGraphicFramePr>
          <p:nvPr>
            <p:extLst>
              <p:ext uri="{D42A27DB-BD31-4B8C-83A1-F6EECF244321}">
                <p14:modId xmlns:p14="http://schemas.microsoft.com/office/powerpoint/2010/main" val="2261726883"/>
              </p:ext>
            </p:extLst>
          </p:nvPr>
        </p:nvGraphicFramePr>
        <p:xfrm>
          <a:off x="754063" y="1762125"/>
          <a:ext cx="7783512" cy="414338"/>
        </p:xfrm>
        <a:graphic>
          <a:graphicData uri="http://schemas.openxmlformats.org/presentationml/2006/ole">
            <mc:AlternateContent xmlns:mc="http://schemas.openxmlformats.org/markup-compatibility/2006">
              <mc:Choice xmlns:v="urn:schemas-microsoft-com:vml" Requires="v">
                <p:oleObj name="Equation" r:id="rId23" imgW="3073320" imgH="164880" progId="Equation.DSMT4">
                  <p:embed/>
                </p:oleObj>
              </mc:Choice>
              <mc:Fallback>
                <p:oleObj name="Equation" r:id="rId23" imgW="3073320" imgH="164880" progId="Equation.DSMT4">
                  <p:embed/>
                  <p:pic>
                    <p:nvPicPr>
                      <p:cNvPr id="0" name="Object 124"/>
                      <p:cNvPicPr>
                        <a:picLocks noChangeAspect="1" noChangeArrowheads="1"/>
                      </p:cNvPicPr>
                      <p:nvPr/>
                    </p:nvPicPr>
                    <p:blipFill>
                      <a:blip r:embed="rId24"/>
                      <a:srcRect/>
                      <a:stretch>
                        <a:fillRect/>
                      </a:stretch>
                    </p:blipFill>
                    <p:spPr bwMode="auto">
                      <a:xfrm>
                        <a:off x="754063" y="1762125"/>
                        <a:ext cx="7783512" cy="414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149" name="Oval 125"/>
          <p:cNvSpPr>
            <a:spLocks noChangeArrowheads="1"/>
          </p:cNvSpPr>
          <p:nvPr/>
        </p:nvSpPr>
        <p:spPr bwMode="auto">
          <a:xfrm>
            <a:off x="2235200" y="4838700"/>
            <a:ext cx="4330700" cy="469900"/>
          </a:xfrm>
          <a:prstGeom prst="ellipse">
            <a:avLst/>
          </a:prstGeom>
          <a:noFill/>
          <a:ln w="19050" algn="ctr">
            <a:solidFill>
              <a:srgbClr val="FF0000"/>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grpSp>
        <p:nvGrpSpPr>
          <p:cNvPr id="513153" name="Group 129"/>
          <p:cNvGrpSpPr>
            <a:grpSpLocks/>
          </p:cNvGrpSpPr>
          <p:nvPr/>
        </p:nvGrpSpPr>
        <p:grpSpPr bwMode="auto">
          <a:xfrm>
            <a:off x="719138" y="6283325"/>
            <a:ext cx="5624512" cy="320675"/>
            <a:chOff x="461" y="3958"/>
            <a:chExt cx="3543" cy="202"/>
          </a:xfrm>
        </p:grpSpPr>
        <p:sp>
          <p:nvSpPr>
            <p:cNvPr id="513150" name="WordArt 126"/>
            <p:cNvSpPr>
              <a:spLocks noChangeArrowheads="1" noChangeShapeType="1" noTextEdit="1"/>
            </p:cNvSpPr>
            <p:nvPr/>
          </p:nvSpPr>
          <p:spPr bwMode="auto">
            <a:xfrm>
              <a:off x="461" y="3958"/>
              <a:ext cx="3543" cy="196"/>
            </a:xfrm>
            <a:prstGeom prst="rect">
              <a:avLst/>
            </a:prstGeom>
          </p:spPr>
          <p:txBody>
            <a:bodyPr wrap="none" fromWordArt="1">
              <a:prstTxWarp prst="textPlain">
                <a:avLst>
                  <a:gd name="adj" fmla="val 50000"/>
                </a:avLst>
              </a:prstTxWarp>
            </a:bodyPr>
            <a:lstStyle/>
            <a:p>
              <a:r>
                <a:rPr lang="zh-CN" altLang="en-US" sz="3600" kern="10" dirty="0">
                  <a:ln w="12700">
                    <a:solidFill>
                      <a:srgbClr val="FF0000"/>
                    </a:solidFill>
                    <a:round/>
                    <a:headEnd/>
                    <a:tailEnd/>
                  </a:ln>
                  <a:gradFill rotWithShape="1">
                    <a:gsLst>
                      <a:gs pos="0">
                        <a:srgbClr val="FFFF00"/>
                      </a:gs>
                      <a:gs pos="100000">
                        <a:srgbClr val="FF0000"/>
                      </a:gs>
                    </a:gsLst>
                    <a:lin ang="5400000" scaled="1"/>
                  </a:gradFill>
                  <a:effectLst/>
                  <a:latin typeface="黑体"/>
                  <a:ea typeface="黑体"/>
                </a:rPr>
                <a:t>作出判断的过程称为对假设   进行检验</a:t>
              </a:r>
            </a:p>
          </p:txBody>
        </p:sp>
        <p:sp>
          <p:nvSpPr>
            <p:cNvPr id="513151" name="WordArt 127"/>
            <p:cNvSpPr>
              <a:spLocks noChangeArrowheads="1" noChangeShapeType="1" noTextEdit="1"/>
            </p:cNvSpPr>
            <p:nvPr/>
          </p:nvSpPr>
          <p:spPr bwMode="auto">
            <a:xfrm>
              <a:off x="2948" y="3977"/>
              <a:ext cx="119" cy="172"/>
            </a:xfrm>
            <a:prstGeom prst="rect">
              <a:avLst/>
            </a:prstGeom>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FF00"/>
                      </a:gs>
                      <a:gs pos="100000">
                        <a:srgbClr val="FF0000"/>
                      </a:gs>
                    </a:gsLst>
                    <a:lin ang="5400000" scaled="1"/>
                  </a:gradFill>
                  <a:effectLst/>
                  <a:latin typeface="黑体"/>
                  <a:ea typeface="黑体"/>
                </a:rPr>
                <a:t>H</a:t>
              </a:r>
              <a:endParaRPr lang="zh-CN" altLang="en-US" sz="3600" kern="10">
                <a:ln w="12700">
                  <a:solidFill>
                    <a:srgbClr val="FF0000"/>
                  </a:solidFill>
                  <a:round/>
                  <a:headEnd/>
                  <a:tailEnd/>
                </a:ln>
                <a:gradFill rotWithShape="1">
                  <a:gsLst>
                    <a:gs pos="0">
                      <a:srgbClr val="FFFF00"/>
                    </a:gs>
                    <a:gs pos="100000">
                      <a:srgbClr val="FF0000"/>
                    </a:gs>
                  </a:gsLst>
                  <a:lin ang="5400000" scaled="1"/>
                </a:gradFill>
                <a:effectLst/>
                <a:latin typeface="黑体"/>
                <a:ea typeface="黑体"/>
              </a:endParaRPr>
            </a:p>
          </p:txBody>
        </p:sp>
        <p:sp>
          <p:nvSpPr>
            <p:cNvPr id="513152" name="WordArt 128"/>
            <p:cNvSpPr>
              <a:spLocks noChangeArrowheads="1" noChangeShapeType="1" noTextEdit="1"/>
            </p:cNvSpPr>
            <p:nvPr/>
          </p:nvSpPr>
          <p:spPr bwMode="auto">
            <a:xfrm>
              <a:off x="3106" y="4078"/>
              <a:ext cx="66" cy="82"/>
            </a:xfrm>
            <a:prstGeom prst="rect">
              <a:avLst/>
            </a:prstGeom>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FF00"/>
                      </a:gs>
                      <a:gs pos="100000">
                        <a:srgbClr val="FF0000"/>
                      </a:gs>
                    </a:gsLst>
                    <a:lin ang="5400000" scaled="1"/>
                  </a:gradFill>
                  <a:effectLst/>
                  <a:latin typeface="黑体"/>
                  <a:ea typeface="黑体"/>
                </a:rPr>
                <a:t>0</a:t>
              </a:r>
              <a:endParaRPr lang="zh-CN" altLang="en-US" sz="3600" kern="10">
                <a:ln w="12700">
                  <a:solidFill>
                    <a:srgbClr val="FF0000"/>
                  </a:solidFill>
                  <a:round/>
                  <a:headEnd/>
                  <a:tailEnd/>
                </a:ln>
                <a:gradFill rotWithShape="1">
                  <a:gsLst>
                    <a:gs pos="0">
                      <a:srgbClr val="FFFF00"/>
                    </a:gs>
                    <a:gs pos="100000">
                      <a:srgbClr val="FF0000"/>
                    </a:gs>
                  </a:gsLst>
                  <a:lin ang="5400000" scaled="1"/>
                </a:gradFill>
                <a:effectLst/>
                <a:latin typeface="黑体"/>
                <a:ea typeface="黑体"/>
              </a:endParaRPr>
            </a:p>
          </p:txBody>
        </p:sp>
      </p:grpSp>
      <p:sp>
        <p:nvSpPr>
          <p:cNvPr id="513155" name="AutoShape 131"/>
          <p:cNvSpPr>
            <a:spLocks noChangeArrowheads="1"/>
          </p:cNvSpPr>
          <p:nvPr/>
        </p:nvSpPr>
        <p:spPr bwMode="auto">
          <a:xfrm>
            <a:off x="6834188" y="4937125"/>
            <a:ext cx="1992312" cy="423863"/>
          </a:xfrm>
          <a:prstGeom prst="wedgeRectCallout">
            <a:avLst>
              <a:gd name="adj1" fmla="val -62190"/>
              <a:gd name="adj2" fmla="val -17042"/>
            </a:avLst>
          </a:prstGeom>
          <a:gradFill rotWithShape="1">
            <a:gsLst>
              <a:gs pos="0">
                <a:schemeClr val="folHlink"/>
              </a:gs>
              <a:gs pos="50000">
                <a:schemeClr val="folHlink">
                  <a:gamma/>
                  <a:shade val="46275"/>
                  <a:invGamma/>
                </a:schemeClr>
              </a:gs>
              <a:gs pos="100000">
                <a:schemeClr val="folHlink"/>
              </a:gs>
            </a:gsLst>
            <a:lin ang="2700000" scaled="1"/>
          </a:gradFill>
          <a:ln w="9525" algn="ctr">
            <a:solidFill>
              <a:schemeClr val="folHlink"/>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13156" name="WordArt 132"/>
          <p:cNvSpPr>
            <a:spLocks noChangeArrowheads="1" noChangeShapeType="1" noTextEdit="1"/>
          </p:cNvSpPr>
          <p:nvPr/>
        </p:nvSpPr>
        <p:spPr bwMode="auto">
          <a:xfrm>
            <a:off x="6918325" y="5000625"/>
            <a:ext cx="1528763" cy="295275"/>
          </a:xfrm>
          <a:prstGeom prst="rect">
            <a:avLst/>
          </a:prstGeom>
        </p:spPr>
        <p:txBody>
          <a:bodyPr wrap="none" fromWordArt="1">
            <a:prstTxWarp prst="textPlain">
              <a:avLst>
                <a:gd name="adj" fmla="val 50000"/>
              </a:avLst>
            </a:prstTxWarp>
          </a:bodyPr>
          <a:lstStyle/>
          <a:p>
            <a:r>
              <a:rPr lang="zh-CN" altLang="en-US" sz="3600" b="1" kern="10">
                <a:ln w="12700">
                  <a:solidFill>
                    <a:srgbClr val="FF0000"/>
                  </a:solidFill>
                  <a:round/>
                  <a:headEnd/>
                  <a:tailEnd/>
                </a:ln>
                <a:solidFill>
                  <a:srgbClr val="FFFF00"/>
                </a:solidFill>
                <a:effectLst>
                  <a:outerShdw dist="35921" dir="2700000" algn="ctr" rotWithShape="0">
                    <a:srgbClr val="990000"/>
                  </a:outerShdw>
                </a:effectLst>
                <a:latin typeface="黑体"/>
                <a:ea typeface="黑体"/>
              </a:rPr>
              <a:t>怎样检验假设</a:t>
            </a:r>
          </a:p>
        </p:txBody>
      </p:sp>
      <p:sp>
        <p:nvSpPr>
          <p:cNvPr id="513158" name="WordArt 134"/>
          <p:cNvSpPr>
            <a:spLocks noChangeArrowheads="1" noChangeShapeType="1" noTextEdit="1"/>
          </p:cNvSpPr>
          <p:nvPr/>
        </p:nvSpPr>
        <p:spPr bwMode="auto">
          <a:xfrm>
            <a:off x="8512175" y="5016500"/>
            <a:ext cx="209550" cy="265113"/>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p>
        </p:txBody>
      </p:sp>
      <p:sp>
        <p:nvSpPr>
          <p:cNvPr id="513159" name="WordArt 135"/>
          <p:cNvSpPr>
            <a:spLocks noChangeArrowheads="1" noChangeShapeType="1" noTextEdit="1"/>
          </p:cNvSpPr>
          <p:nvPr/>
        </p:nvSpPr>
        <p:spPr bwMode="auto">
          <a:xfrm>
            <a:off x="8512175" y="5016500"/>
            <a:ext cx="209550" cy="265113"/>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FF00"/>
                    </a:gs>
                    <a:gs pos="50000">
                      <a:srgbClr val="FF0000"/>
                    </a:gs>
                    <a:gs pos="100000">
                      <a:srgbClr val="FFFF00"/>
                    </a:gs>
                  </a:gsLst>
                  <a:lin ang="2700000" scaled="1"/>
                </a:gradFill>
                <a:effectLst>
                  <a:outerShdw dist="35921" dir="2700000" algn="ctr" rotWithShape="0">
                    <a:srgbClr val="990000"/>
                  </a:outerShdw>
                </a:effectLst>
                <a:latin typeface="黑体"/>
                <a:ea typeface="黑体"/>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13052"/>
                                        </p:tgtEl>
                                        <p:attrNameLst>
                                          <p:attrName>style.visibility</p:attrName>
                                        </p:attrNameLst>
                                      </p:cBhvr>
                                      <p:to>
                                        <p:strVal val="visible"/>
                                      </p:to>
                                    </p:set>
                                    <p:anim calcmode="lin" valueType="num">
                                      <p:cBhvr>
                                        <p:cTn id="7" dur="500" fill="hold"/>
                                        <p:tgtEl>
                                          <p:spTgt spid="513052"/>
                                        </p:tgtEl>
                                        <p:attrNameLst>
                                          <p:attrName>ppt_w</p:attrName>
                                        </p:attrNameLst>
                                      </p:cBhvr>
                                      <p:tavLst>
                                        <p:tav tm="0">
                                          <p:val>
                                            <p:fltVal val="0"/>
                                          </p:val>
                                        </p:tav>
                                        <p:tav tm="100000">
                                          <p:val>
                                            <p:strVal val="#ppt_w"/>
                                          </p:val>
                                        </p:tav>
                                      </p:tavLst>
                                    </p:anim>
                                    <p:anim calcmode="lin" valueType="num">
                                      <p:cBhvr>
                                        <p:cTn id="8" dur="500" fill="hold"/>
                                        <p:tgtEl>
                                          <p:spTgt spid="513052"/>
                                        </p:tgtEl>
                                        <p:attrNameLst>
                                          <p:attrName>ppt_h</p:attrName>
                                        </p:attrNameLst>
                                      </p:cBhvr>
                                      <p:tavLst>
                                        <p:tav tm="0">
                                          <p:val>
                                            <p:fltVal val="0"/>
                                          </p:val>
                                        </p:tav>
                                        <p:tav tm="100000">
                                          <p:val>
                                            <p:strVal val="#ppt_h"/>
                                          </p:val>
                                        </p:tav>
                                      </p:tavLst>
                                    </p:anim>
                                    <p:animEffect transition="in" filter="fade">
                                      <p:cBhvr>
                                        <p:cTn id="9" dur="500"/>
                                        <p:tgtEl>
                                          <p:spTgt spid="513052"/>
                                        </p:tgtEl>
                                      </p:cBhvr>
                                    </p:animEffect>
                                  </p:childTnLst>
                                </p:cTn>
                              </p:par>
                            </p:childTnLst>
                          </p:cTn>
                        </p:par>
                        <p:par>
                          <p:cTn id="10" fill="hold" nodeType="afterGroup">
                            <p:stCondLst>
                              <p:cond delay="500"/>
                            </p:stCondLst>
                            <p:childTnLst>
                              <p:par>
                                <p:cTn id="11" presetID="9" presetClass="entr" presetSubtype="0" fill="hold" grpId="0" nodeType="afterEffect">
                                  <p:stCondLst>
                                    <p:cond delay="0"/>
                                  </p:stCondLst>
                                  <p:childTnLst>
                                    <p:set>
                                      <p:cBhvr>
                                        <p:cTn id="12" dur="1" fill="hold">
                                          <p:stCondLst>
                                            <p:cond delay="0"/>
                                          </p:stCondLst>
                                        </p:cTn>
                                        <p:tgtEl>
                                          <p:spTgt spid="513047"/>
                                        </p:tgtEl>
                                        <p:attrNameLst>
                                          <p:attrName>style.visibility</p:attrName>
                                        </p:attrNameLst>
                                      </p:cBhvr>
                                      <p:to>
                                        <p:strVal val="visible"/>
                                      </p:to>
                                    </p:set>
                                    <p:animEffect transition="in" filter="dissolve">
                                      <p:cBhvr>
                                        <p:cTn id="13" dur="500"/>
                                        <p:tgtEl>
                                          <p:spTgt spid="513047"/>
                                        </p:tgtEl>
                                      </p:cBhvr>
                                    </p:animEffect>
                                  </p:childTnLst>
                                </p:cTn>
                              </p:par>
                            </p:childTnLst>
                          </p:cTn>
                        </p:par>
                        <p:par>
                          <p:cTn id="14" fill="hold" nodeType="afterGroup">
                            <p:stCondLst>
                              <p:cond delay="1000"/>
                            </p:stCondLst>
                            <p:childTnLst>
                              <p:par>
                                <p:cTn id="15" presetID="9" presetClass="entr" presetSubtype="0" fill="hold" nodeType="afterEffect">
                                  <p:stCondLst>
                                    <p:cond delay="0"/>
                                  </p:stCondLst>
                                  <p:childTnLst>
                                    <p:set>
                                      <p:cBhvr>
                                        <p:cTn id="16" dur="1" fill="hold">
                                          <p:stCondLst>
                                            <p:cond delay="0"/>
                                          </p:stCondLst>
                                        </p:cTn>
                                        <p:tgtEl>
                                          <p:spTgt spid="513126"/>
                                        </p:tgtEl>
                                        <p:attrNameLst>
                                          <p:attrName>style.visibility</p:attrName>
                                        </p:attrNameLst>
                                      </p:cBhvr>
                                      <p:to>
                                        <p:strVal val="visible"/>
                                      </p:to>
                                    </p:set>
                                    <p:animEffect transition="in" filter="dissolve">
                                      <p:cBhvr>
                                        <p:cTn id="17" dur="500"/>
                                        <p:tgtEl>
                                          <p:spTgt spid="513126"/>
                                        </p:tgtEl>
                                      </p:cBhvr>
                                    </p:animEffect>
                                  </p:childTnLst>
                                </p:cTn>
                              </p:par>
                            </p:childTnLst>
                          </p:cTn>
                        </p:par>
                        <p:par>
                          <p:cTn id="18" fill="hold" nodeType="afterGroup">
                            <p:stCondLst>
                              <p:cond delay="1500"/>
                            </p:stCondLst>
                            <p:childTnLst>
                              <p:par>
                                <p:cTn id="19" presetID="9" presetClass="entr" presetSubtype="0" fill="hold" nodeType="afterEffect">
                                  <p:stCondLst>
                                    <p:cond delay="0"/>
                                  </p:stCondLst>
                                  <p:childTnLst>
                                    <p:set>
                                      <p:cBhvr>
                                        <p:cTn id="20" dur="1" fill="hold">
                                          <p:stCondLst>
                                            <p:cond delay="0"/>
                                          </p:stCondLst>
                                        </p:cTn>
                                        <p:tgtEl>
                                          <p:spTgt spid="513125"/>
                                        </p:tgtEl>
                                        <p:attrNameLst>
                                          <p:attrName>style.visibility</p:attrName>
                                        </p:attrNameLst>
                                      </p:cBhvr>
                                      <p:to>
                                        <p:strVal val="visible"/>
                                      </p:to>
                                    </p:set>
                                    <p:animEffect transition="in" filter="dissolve">
                                      <p:cBhvr>
                                        <p:cTn id="21" dur="500"/>
                                        <p:tgtEl>
                                          <p:spTgt spid="513125"/>
                                        </p:tgtEl>
                                      </p:cBhvr>
                                    </p:animEffect>
                                  </p:childTnLst>
                                </p:cTn>
                              </p:par>
                            </p:childTnLst>
                          </p:cTn>
                        </p:par>
                        <p:par>
                          <p:cTn id="22" fill="hold" nodeType="afterGroup">
                            <p:stCondLst>
                              <p:cond delay="2000"/>
                            </p:stCondLst>
                            <p:childTnLst>
                              <p:par>
                                <p:cTn id="23" presetID="9" presetClass="entr" presetSubtype="0" fill="hold" nodeType="afterEffect">
                                  <p:stCondLst>
                                    <p:cond delay="0"/>
                                  </p:stCondLst>
                                  <p:childTnLst>
                                    <p:set>
                                      <p:cBhvr>
                                        <p:cTn id="24" dur="1" fill="hold">
                                          <p:stCondLst>
                                            <p:cond delay="0"/>
                                          </p:stCondLst>
                                        </p:cTn>
                                        <p:tgtEl>
                                          <p:spTgt spid="513148"/>
                                        </p:tgtEl>
                                        <p:attrNameLst>
                                          <p:attrName>style.visibility</p:attrName>
                                        </p:attrNameLst>
                                      </p:cBhvr>
                                      <p:to>
                                        <p:strVal val="visible"/>
                                      </p:to>
                                    </p:set>
                                    <p:animEffect transition="in" filter="dissolve">
                                      <p:cBhvr>
                                        <p:cTn id="25" dur="500"/>
                                        <p:tgtEl>
                                          <p:spTgt spid="513148"/>
                                        </p:tgtEl>
                                      </p:cBhvr>
                                    </p:animEffect>
                                  </p:childTnLst>
                                </p:cTn>
                              </p:par>
                            </p:childTnLst>
                          </p:cTn>
                        </p:par>
                        <p:par>
                          <p:cTn id="26" fill="hold" nodeType="afterGroup">
                            <p:stCondLst>
                              <p:cond delay="2500"/>
                            </p:stCondLst>
                            <p:childTnLst>
                              <p:par>
                                <p:cTn id="27" presetID="9" presetClass="entr" presetSubtype="0" fill="hold" nodeType="afterEffect">
                                  <p:stCondLst>
                                    <p:cond delay="0"/>
                                  </p:stCondLst>
                                  <p:childTnLst>
                                    <p:set>
                                      <p:cBhvr>
                                        <p:cTn id="28" dur="1" fill="hold">
                                          <p:stCondLst>
                                            <p:cond delay="0"/>
                                          </p:stCondLst>
                                        </p:cTn>
                                        <p:tgtEl>
                                          <p:spTgt spid="513131"/>
                                        </p:tgtEl>
                                        <p:attrNameLst>
                                          <p:attrName>style.visibility</p:attrName>
                                        </p:attrNameLst>
                                      </p:cBhvr>
                                      <p:to>
                                        <p:strVal val="visible"/>
                                      </p:to>
                                    </p:set>
                                    <p:animEffect transition="in" filter="dissolve">
                                      <p:cBhvr>
                                        <p:cTn id="29" dur="500"/>
                                        <p:tgtEl>
                                          <p:spTgt spid="513131"/>
                                        </p:tgtEl>
                                      </p:cBhvr>
                                    </p:animEffect>
                                  </p:childTnLst>
                                </p:cTn>
                              </p:par>
                            </p:childTnLst>
                          </p:cTn>
                        </p:par>
                        <p:par>
                          <p:cTn id="30" fill="hold" nodeType="afterGroup">
                            <p:stCondLst>
                              <p:cond delay="3000"/>
                            </p:stCondLst>
                            <p:childTnLst>
                              <p:par>
                                <p:cTn id="31" presetID="9" presetClass="entr" presetSubtype="0" fill="hold" grpId="0" nodeType="afterEffect">
                                  <p:stCondLst>
                                    <p:cond delay="0"/>
                                  </p:stCondLst>
                                  <p:childTnLst>
                                    <p:set>
                                      <p:cBhvr>
                                        <p:cTn id="32" dur="1" fill="hold">
                                          <p:stCondLst>
                                            <p:cond delay="0"/>
                                          </p:stCondLst>
                                        </p:cTn>
                                        <p:tgtEl>
                                          <p:spTgt spid="513129"/>
                                        </p:tgtEl>
                                        <p:attrNameLst>
                                          <p:attrName>style.visibility</p:attrName>
                                        </p:attrNameLst>
                                      </p:cBhvr>
                                      <p:to>
                                        <p:strVal val="visible"/>
                                      </p:to>
                                    </p:set>
                                    <p:animEffect transition="in" filter="dissolve">
                                      <p:cBhvr>
                                        <p:cTn id="33" dur="500"/>
                                        <p:tgtEl>
                                          <p:spTgt spid="51312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grpId="0" nodeType="clickEffect">
                                  <p:stCondLst>
                                    <p:cond delay="0"/>
                                  </p:stCondLst>
                                  <p:childTnLst>
                                    <p:set>
                                      <p:cBhvr>
                                        <p:cTn id="37" dur="1" fill="hold">
                                          <p:stCondLst>
                                            <p:cond delay="0"/>
                                          </p:stCondLst>
                                        </p:cTn>
                                        <p:tgtEl>
                                          <p:spTgt spid="513045"/>
                                        </p:tgtEl>
                                        <p:attrNameLst>
                                          <p:attrName>style.visibility</p:attrName>
                                        </p:attrNameLst>
                                      </p:cBhvr>
                                      <p:to>
                                        <p:strVal val="visible"/>
                                      </p:to>
                                    </p:set>
                                    <p:anim calcmode="lin" valueType="num">
                                      <p:cBhvr>
                                        <p:cTn id="38" dur="500" fill="hold"/>
                                        <p:tgtEl>
                                          <p:spTgt spid="513045"/>
                                        </p:tgtEl>
                                        <p:attrNameLst>
                                          <p:attrName>ppt_w</p:attrName>
                                        </p:attrNameLst>
                                      </p:cBhvr>
                                      <p:tavLst>
                                        <p:tav tm="0">
                                          <p:val>
                                            <p:fltVal val="0"/>
                                          </p:val>
                                        </p:tav>
                                        <p:tav tm="100000">
                                          <p:val>
                                            <p:strVal val="#ppt_w"/>
                                          </p:val>
                                        </p:tav>
                                      </p:tavLst>
                                    </p:anim>
                                    <p:anim calcmode="lin" valueType="num">
                                      <p:cBhvr>
                                        <p:cTn id="39" dur="500" fill="hold"/>
                                        <p:tgtEl>
                                          <p:spTgt spid="513045"/>
                                        </p:tgtEl>
                                        <p:attrNameLst>
                                          <p:attrName>ppt_h</p:attrName>
                                        </p:attrNameLst>
                                      </p:cBhvr>
                                      <p:tavLst>
                                        <p:tav tm="0">
                                          <p:val>
                                            <p:fltVal val="0"/>
                                          </p:val>
                                        </p:tav>
                                        <p:tav tm="100000">
                                          <p:val>
                                            <p:strVal val="#ppt_h"/>
                                          </p:val>
                                        </p:tav>
                                      </p:tavLst>
                                    </p:anim>
                                    <p:animEffect transition="in" filter="fade">
                                      <p:cBhvr>
                                        <p:cTn id="40" dur="500"/>
                                        <p:tgtEl>
                                          <p:spTgt spid="513045"/>
                                        </p:tgtEl>
                                      </p:cBhvr>
                                    </p:animEffect>
                                  </p:childTnLst>
                                </p:cTn>
                              </p:par>
                            </p:childTnLst>
                          </p:cTn>
                        </p:par>
                        <p:par>
                          <p:cTn id="41" fill="hold" nodeType="afterGroup">
                            <p:stCondLst>
                              <p:cond delay="500"/>
                            </p:stCondLst>
                            <p:childTnLst>
                              <p:par>
                                <p:cTn id="42" presetID="9" presetClass="entr" presetSubtype="0" fill="hold" nodeType="afterEffect">
                                  <p:stCondLst>
                                    <p:cond delay="0"/>
                                  </p:stCondLst>
                                  <p:childTnLst>
                                    <p:set>
                                      <p:cBhvr>
                                        <p:cTn id="43" dur="1" fill="hold">
                                          <p:stCondLst>
                                            <p:cond delay="0"/>
                                          </p:stCondLst>
                                        </p:cTn>
                                        <p:tgtEl>
                                          <p:spTgt spid="513132"/>
                                        </p:tgtEl>
                                        <p:attrNameLst>
                                          <p:attrName>style.visibility</p:attrName>
                                        </p:attrNameLst>
                                      </p:cBhvr>
                                      <p:to>
                                        <p:strVal val="visible"/>
                                      </p:to>
                                    </p:set>
                                    <p:animEffect transition="in" filter="dissolve">
                                      <p:cBhvr>
                                        <p:cTn id="44" dur="500"/>
                                        <p:tgtEl>
                                          <p:spTgt spid="51313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513134"/>
                                        </p:tgtEl>
                                        <p:attrNameLst>
                                          <p:attrName>style.visibility</p:attrName>
                                        </p:attrNameLst>
                                      </p:cBhvr>
                                      <p:to>
                                        <p:strVal val="visible"/>
                                      </p:to>
                                    </p:set>
                                    <p:animEffect transition="in" filter="dissolve">
                                      <p:cBhvr>
                                        <p:cTn id="49" dur="500"/>
                                        <p:tgtEl>
                                          <p:spTgt spid="51313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513136"/>
                                        </p:tgtEl>
                                        <p:attrNameLst>
                                          <p:attrName>style.visibility</p:attrName>
                                        </p:attrNameLst>
                                      </p:cBhvr>
                                      <p:to>
                                        <p:strVal val="visible"/>
                                      </p:to>
                                    </p:set>
                                    <p:animEffect transition="in" filter="dissolve">
                                      <p:cBhvr>
                                        <p:cTn id="54" dur="500"/>
                                        <p:tgtEl>
                                          <p:spTgt spid="51313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nodeType="clickEffect">
                                  <p:stCondLst>
                                    <p:cond delay="0"/>
                                  </p:stCondLst>
                                  <p:childTnLst>
                                    <p:set>
                                      <p:cBhvr>
                                        <p:cTn id="58" dur="1" fill="hold">
                                          <p:stCondLst>
                                            <p:cond delay="0"/>
                                          </p:stCondLst>
                                        </p:cTn>
                                        <p:tgtEl>
                                          <p:spTgt spid="513057"/>
                                        </p:tgtEl>
                                        <p:attrNameLst>
                                          <p:attrName>style.visibility</p:attrName>
                                        </p:attrNameLst>
                                      </p:cBhvr>
                                      <p:to>
                                        <p:strVal val="visible"/>
                                      </p:to>
                                    </p:set>
                                    <p:anim calcmode="lin" valueType="num">
                                      <p:cBhvr>
                                        <p:cTn id="59" dur="500" fill="hold"/>
                                        <p:tgtEl>
                                          <p:spTgt spid="513057"/>
                                        </p:tgtEl>
                                        <p:attrNameLst>
                                          <p:attrName>ppt_w</p:attrName>
                                        </p:attrNameLst>
                                      </p:cBhvr>
                                      <p:tavLst>
                                        <p:tav tm="0">
                                          <p:val>
                                            <p:fltVal val="0"/>
                                          </p:val>
                                        </p:tav>
                                        <p:tav tm="100000">
                                          <p:val>
                                            <p:strVal val="#ppt_w"/>
                                          </p:val>
                                        </p:tav>
                                      </p:tavLst>
                                    </p:anim>
                                    <p:anim calcmode="lin" valueType="num">
                                      <p:cBhvr>
                                        <p:cTn id="60" dur="500" fill="hold"/>
                                        <p:tgtEl>
                                          <p:spTgt spid="513057"/>
                                        </p:tgtEl>
                                        <p:attrNameLst>
                                          <p:attrName>ppt_h</p:attrName>
                                        </p:attrNameLst>
                                      </p:cBhvr>
                                      <p:tavLst>
                                        <p:tav tm="0">
                                          <p:val>
                                            <p:fltVal val="0"/>
                                          </p:val>
                                        </p:tav>
                                        <p:tav tm="100000">
                                          <p:val>
                                            <p:strVal val="#ppt_h"/>
                                          </p:val>
                                        </p:tav>
                                      </p:tavLst>
                                    </p:anim>
                                    <p:animEffect transition="in" filter="fade">
                                      <p:cBhvr>
                                        <p:cTn id="61" dur="500"/>
                                        <p:tgtEl>
                                          <p:spTgt spid="513057"/>
                                        </p:tgtEl>
                                      </p:cBhvr>
                                    </p:animEffect>
                                  </p:childTnLst>
                                </p:cTn>
                              </p:par>
                            </p:childTnLst>
                          </p:cTn>
                        </p:par>
                        <p:par>
                          <p:cTn id="62" fill="hold" nodeType="afterGroup">
                            <p:stCondLst>
                              <p:cond delay="500"/>
                            </p:stCondLst>
                            <p:childTnLst>
                              <p:par>
                                <p:cTn id="63" presetID="9" presetClass="entr" presetSubtype="0" fill="hold" nodeType="afterEffect">
                                  <p:stCondLst>
                                    <p:cond delay="0"/>
                                  </p:stCondLst>
                                  <p:childTnLst>
                                    <p:set>
                                      <p:cBhvr>
                                        <p:cTn id="64" dur="1" fill="hold">
                                          <p:stCondLst>
                                            <p:cond delay="0"/>
                                          </p:stCondLst>
                                        </p:cTn>
                                        <p:tgtEl>
                                          <p:spTgt spid="513146"/>
                                        </p:tgtEl>
                                        <p:attrNameLst>
                                          <p:attrName>style.visibility</p:attrName>
                                        </p:attrNameLst>
                                      </p:cBhvr>
                                      <p:to>
                                        <p:strVal val="visible"/>
                                      </p:to>
                                    </p:set>
                                    <p:animEffect transition="in" filter="dissolve">
                                      <p:cBhvr>
                                        <p:cTn id="65" dur="500"/>
                                        <p:tgtEl>
                                          <p:spTgt spid="51314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513029"/>
                                        </p:tgtEl>
                                        <p:attrNameLst>
                                          <p:attrName>style.visibility</p:attrName>
                                        </p:attrNameLst>
                                      </p:cBhvr>
                                      <p:to>
                                        <p:strVal val="visible"/>
                                      </p:to>
                                    </p:set>
                                    <p:animEffect transition="in" filter="dissolve">
                                      <p:cBhvr>
                                        <p:cTn id="70" dur="500"/>
                                        <p:tgtEl>
                                          <p:spTgt spid="513029"/>
                                        </p:tgtEl>
                                      </p:cBhvr>
                                    </p:animEffect>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513147"/>
                                        </p:tgtEl>
                                        <p:attrNameLst>
                                          <p:attrName>style.visibility</p:attrName>
                                        </p:attrNameLst>
                                      </p:cBhvr>
                                      <p:to>
                                        <p:strVal val="visible"/>
                                      </p:to>
                                    </p:set>
                                    <p:animEffect transition="in" filter="dissolve">
                                      <p:cBhvr>
                                        <p:cTn id="74" dur="500"/>
                                        <p:tgtEl>
                                          <p:spTgt spid="51314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53" presetClass="entr" presetSubtype="0" fill="hold" grpId="0" nodeType="clickEffect">
                                  <p:stCondLst>
                                    <p:cond delay="0"/>
                                  </p:stCondLst>
                                  <p:childTnLst>
                                    <p:set>
                                      <p:cBhvr>
                                        <p:cTn id="78" dur="1" fill="hold">
                                          <p:stCondLst>
                                            <p:cond delay="0"/>
                                          </p:stCondLst>
                                        </p:cTn>
                                        <p:tgtEl>
                                          <p:spTgt spid="513061"/>
                                        </p:tgtEl>
                                        <p:attrNameLst>
                                          <p:attrName>style.visibility</p:attrName>
                                        </p:attrNameLst>
                                      </p:cBhvr>
                                      <p:to>
                                        <p:strVal val="visible"/>
                                      </p:to>
                                    </p:set>
                                    <p:anim calcmode="lin" valueType="num">
                                      <p:cBhvr>
                                        <p:cTn id="79" dur="500" fill="hold"/>
                                        <p:tgtEl>
                                          <p:spTgt spid="513061"/>
                                        </p:tgtEl>
                                        <p:attrNameLst>
                                          <p:attrName>ppt_w</p:attrName>
                                        </p:attrNameLst>
                                      </p:cBhvr>
                                      <p:tavLst>
                                        <p:tav tm="0">
                                          <p:val>
                                            <p:fltVal val="0"/>
                                          </p:val>
                                        </p:tav>
                                        <p:tav tm="100000">
                                          <p:val>
                                            <p:strVal val="#ppt_w"/>
                                          </p:val>
                                        </p:tav>
                                      </p:tavLst>
                                    </p:anim>
                                    <p:anim calcmode="lin" valueType="num">
                                      <p:cBhvr>
                                        <p:cTn id="80" dur="500" fill="hold"/>
                                        <p:tgtEl>
                                          <p:spTgt spid="513061"/>
                                        </p:tgtEl>
                                        <p:attrNameLst>
                                          <p:attrName>ppt_h</p:attrName>
                                        </p:attrNameLst>
                                      </p:cBhvr>
                                      <p:tavLst>
                                        <p:tav tm="0">
                                          <p:val>
                                            <p:fltVal val="0"/>
                                          </p:val>
                                        </p:tav>
                                        <p:tav tm="100000">
                                          <p:val>
                                            <p:strVal val="#ppt_h"/>
                                          </p:val>
                                        </p:tav>
                                      </p:tavLst>
                                    </p:anim>
                                    <p:animEffect transition="in" filter="fade">
                                      <p:cBhvr>
                                        <p:cTn id="81" dur="500"/>
                                        <p:tgtEl>
                                          <p:spTgt spid="513061"/>
                                        </p:tgtEl>
                                      </p:cBhvr>
                                    </p:animEffect>
                                  </p:childTnLst>
                                </p:cTn>
                              </p:par>
                            </p:childTnLst>
                          </p:cTn>
                        </p:par>
                        <p:par>
                          <p:cTn id="82" fill="hold" nodeType="afterGroup">
                            <p:stCondLst>
                              <p:cond delay="500"/>
                            </p:stCondLst>
                            <p:childTnLst>
                              <p:par>
                                <p:cTn id="83" presetID="53" presetClass="entr" presetSubtype="0" fill="hold" grpId="0" nodeType="afterEffect">
                                  <p:stCondLst>
                                    <p:cond delay="0"/>
                                  </p:stCondLst>
                                  <p:childTnLst>
                                    <p:set>
                                      <p:cBhvr>
                                        <p:cTn id="84" dur="1" fill="hold">
                                          <p:stCondLst>
                                            <p:cond delay="0"/>
                                          </p:stCondLst>
                                        </p:cTn>
                                        <p:tgtEl>
                                          <p:spTgt spid="513062"/>
                                        </p:tgtEl>
                                        <p:attrNameLst>
                                          <p:attrName>style.visibility</p:attrName>
                                        </p:attrNameLst>
                                      </p:cBhvr>
                                      <p:to>
                                        <p:strVal val="visible"/>
                                      </p:to>
                                    </p:set>
                                    <p:anim calcmode="lin" valueType="num">
                                      <p:cBhvr>
                                        <p:cTn id="85" dur="500" fill="hold"/>
                                        <p:tgtEl>
                                          <p:spTgt spid="513062"/>
                                        </p:tgtEl>
                                        <p:attrNameLst>
                                          <p:attrName>ppt_w</p:attrName>
                                        </p:attrNameLst>
                                      </p:cBhvr>
                                      <p:tavLst>
                                        <p:tav tm="0">
                                          <p:val>
                                            <p:fltVal val="0"/>
                                          </p:val>
                                        </p:tav>
                                        <p:tav tm="100000">
                                          <p:val>
                                            <p:strVal val="#ppt_w"/>
                                          </p:val>
                                        </p:tav>
                                      </p:tavLst>
                                    </p:anim>
                                    <p:anim calcmode="lin" valueType="num">
                                      <p:cBhvr>
                                        <p:cTn id="86" dur="500" fill="hold"/>
                                        <p:tgtEl>
                                          <p:spTgt spid="513062"/>
                                        </p:tgtEl>
                                        <p:attrNameLst>
                                          <p:attrName>ppt_h</p:attrName>
                                        </p:attrNameLst>
                                      </p:cBhvr>
                                      <p:tavLst>
                                        <p:tav tm="0">
                                          <p:val>
                                            <p:fltVal val="0"/>
                                          </p:val>
                                        </p:tav>
                                        <p:tav tm="100000">
                                          <p:val>
                                            <p:strVal val="#ppt_h"/>
                                          </p:val>
                                        </p:tav>
                                      </p:tavLst>
                                    </p:anim>
                                    <p:animEffect transition="in" filter="fade">
                                      <p:cBhvr>
                                        <p:cTn id="87" dur="500"/>
                                        <p:tgtEl>
                                          <p:spTgt spid="513062"/>
                                        </p:tgtEl>
                                      </p:cBhvr>
                                    </p:animEffect>
                                  </p:childTnLst>
                                </p:cTn>
                              </p:par>
                            </p:childTnLst>
                          </p:cTn>
                        </p:par>
                        <p:par>
                          <p:cTn id="88" fill="hold" nodeType="afterGroup">
                            <p:stCondLst>
                              <p:cond delay="1000"/>
                            </p:stCondLst>
                            <p:childTnLst>
                              <p:par>
                                <p:cTn id="89" presetID="9" presetClass="entr" presetSubtype="0" fill="hold" nodeType="afterEffect">
                                  <p:stCondLst>
                                    <p:cond delay="0"/>
                                  </p:stCondLst>
                                  <p:childTnLst>
                                    <p:set>
                                      <p:cBhvr>
                                        <p:cTn id="90" dur="1" fill="hold">
                                          <p:stCondLst>
                                            <p:cond delay="0"/>
                                          </p:stCondLst>
                                        </p:cTn>
                                        <p:tgtEl>
                                          <p:spTgt spid="513031"/>
                                        </p:tgtEl>
                                        <p:attrNameLst>
                                          <p:attrName>style.visibility</p:attrName>
                                        </p:attrNameLst>
                                      </p:cBhvr>
                                      <p:to>
                                        <p:strVal val="visible"/>
                                      </p:to>
                                    </p:set>
                                    <p:animEffect transition="in" filter="dissolve">
                                      <p:cBhvr>
                                        <p:cTn id="91" dur="500"/>
                                        <p:tgtEl>
                                          <p:spTgt spid="513031"/>
                                        </p:tgtEl>
                                      </p:cBhvr>
                                    </p:animEffect>
                                  </p:childTnLst>
                                </p:cTn>
                              </p:par>
                            </p:childTnLst>
                          </p:cTn>
                        </p:par>
                        <p:par>
                          <p:cTn id="92" fill="hold" nodeType="afterGroup">
                            <p:stCondLst>
                              <p:cond delay="1500"/>
                            </p:stCondLst>
                            <p:childTnLst>
                              <p:par>
                                <p:cTn id="93" presetID="9" presetClass="entr" presetSubtype="0" fill="hold" nodeType="afterEffect">
                                  <p:stCondLst>
                                    <p:cond delay="0"/>
                                  </p:stCondLst>
                                  <p:childTnLst>
                                    <p:set>
                                      <p:cBhvr>
                                        <p:cTn id="94" dur="1" fill="hold">
                                          <p:stCondLst>
                                            <p:cond delay="0"/>
                                          </p:stCondLst>
                                        </p:cTn>
                                        <p:tgtEl>
                                          <p:spTgt spid="513034"/>
                                        </p:tgtEl>
                                        <p:attrNameLst>
                                          <p:attrName>style.visibility</p:attrName>
                                        </p:attrNameLst>
                                      </p:cBhvr>
                                      <p:to>
                                        <p:strVal val="visible"/>
                                      </p:to>
                                    </p:set>
                                    <p:animEffect transition="in" filter="dissolve">
                                      <p:cBhvr>
                                        <p:cTn id="95" dur="500"/>
                                        <p:tgtEl>
                                          <p:spTgt spid="51303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9" presetClass="entr" presetSubtype="0" fill="hold" nodeType="clickEffect">
                                  <p:stCondLst>
                                    <p:cond delay="0"/>
                                  </p:stCondLst>
                                  <p:childTnLst>
                                    <p:set>
                                      <p:cBhvr>
                                        <p:cTn id="99" dur="1" fill="hold">
                                          <p:stCondLst>
                                            <p:cond delay="0"/>
                                          </p:stCondLst>
                                        </p:cTn>
                                        <p:tgtEl>
                                          <p:spTgt spid="513153"/>
                                        </p:tgtEl>
                                        <p:attrNameLst>
                                          <p:attrName>style.visibility</p:attrName>
                                        </p:attrNameLst>
                                      </p:cBhvr>
                                      <p:to>
                                        <p:strVal val="visible"/>
                                      </p:to>
                                    </p:set>
                                    <p:animEffect transition="in" filter="dissolve">
                                      <p:cBhvr>
                                        <p:cTn id="100" dur="500"/>
                                        <p:tgtEl>
                                          <p:spTgt spid="513153"/>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53" presetClass="entr" presetSubtype="0" fill="hold" grpId="0" nodeType="clickEffect">
                                  <p:stCondLst>
                                    <p:cond delay="0"/>
                                  </p:stCondLst>
                                  <p:childTnLst>
                                    <p:set>
                                      <p:cBhvr>
                                        <p:cTn id="104" dur="1" fill="hold">
                                          <p:stCondLst>
                                            <p:cond delay="0"/>
                                          </p:stCondLst>
                                        </p:cTn>
                                        <p:tgtEl>
                                          <p:spTgt spid="513149"/>
                                        </p:tgtEl>
                                        <p:attrNameLst>
                                          <p:attrName>style.visibility</p:attrName>
                                        </p:attrNameLst>
                                      </p:cBhvr>
                                      <p:to>
                                        <p:strVal val="visible"/>
                                      </p:to>
                                    </p:set>
                                    <p:anim calcmode="lin" valueType="num">
                                      <p:cBhvr>
                                        <p:cTn id="105" dur="500" fill="hold"/>
                                        <p:tgtEl>
                                          <p:spTgt spid="513149"/>
                                        </p:tgtEl>
                                        <p:attrNameLst>
                                          <p:attrName>ppt_w</p:attrName>
                                        </p:attrNameLst>
                                      </p:cBhvr>
                                      <p:tavLst>
                                        <p:tav tm="0">
                                          <p:val>
                                            <p:fltVal val="0"/>
                                          </p:val>
                                        </p:tav>
                                        <p:tav tm="100000">
                                          <p:val>
                                            <p:strVal val="#ppt_w"/>
                                          </p:val>
                                        </p:tav>
                                      </p:tavLst>
                                    </p:anim>
                                    <p:anim calcmode="lin" valueType="num">
                                      <p:cBhvr>
                                        <p:cTn id="106" dur="500" fill="hold"/>
                                        <p:tgtEl>
                                          <p:spTgt spid="513149"/>
                                        </p:tgtEl>
                                        <p:attrNameLst>
                                          <p:attrName>ppt_h</p:attrName>
                                        </p:attrNameLst>
                                      </p:cBhvr>
                                      <p:tavLst>
                                        <p:tav tm="0">
                                          <p:val>
                                            <p:fltVal val="0"/>
                                          </p:val>
                                        </p:tav>
                                        <p:tav tm="100000">
                                          <p:val>
                                            <p:strVal val="#ppt_h"/>
                                          </p:val>
                                        </p:tav>
                                      </p:tavLst>
                                    </p:anim>
                                    <p:animEffect transition="in" filter="fade">
                                      <p:cBhvr>
                                        <p:cTn id="107" dur="500"/>
                                        <p:tgtEl>
                                          <p:spTgt spid="513149"/>
                                        </p:tgtEl>
                                      </p:cBhvr>
                                    </p:animEffect>
                                  </p:childTnLst>
                                </p:cTn>
                              </p:par>
                              <p:par>
                                <p:cTn id="108" presetID="53" presetClass="entr" presetSubtype="0" fill="hold" grpId="0" nodeType="withEffect">
                                  <p:stCondLst>
                                    <p:cond delay="0"/>
                                  </p:stCondLst>
                                  <p:childTnLst>
                                    <p:set>
                                      <p:cBhvr>
                                        <p:cTn id="109" dur="1" fill="hold">
                                          <p:stCondLst>
                                            <p:cond delay="0"/>
                                          </p:stCondLst>
                                        </p:cTn>
                                        <p:tgtEl>
                                          <p:spTgt spid="513155"/>
                                        </p:tgtEl>
                                        <p:attrNameLst>
                                          <p:attrName>style.visibility</p:attrName>
                                        </p:attrNameLst>
                                      </p:cBhvr>
                                      <p:to>
                                        <p:strVal val="visible"/>
                                      </p:to>
                                    </p:set>
                                    <p:anim calcmode="lin" valueType="num">
                                      <p:cBhvr>
                                        <p:cTn id="110" dur="500" fill="hold"/>
                                        <p:tgtEl>
                                          <p:spTgt spid="513155"/>
                                        </p:tgtEl>
                                        <p:attrNameLst>
                                          <p:attrName>ppt_w</p:attrName>
                                        </p:attrNameLst>
                                      </p:cBhvr>
                                      <p:tavLst>
                                        <p:tav tm="0">
                                          <p:val>
                                            <p:fltVal val="0"/>
                                          </p:val>
                                        </p:tav>
                                        <p:tav tm="100000">
                                          <p:val>
                                            <p:strVal val="#ppt_w"/>
                                          </p:val>
                                        </p:tav>
                                      </p:tavLst>
                                    </p:anim>
                                    <p:anim calcmode="lin" valueType="num">
                                      <p:cBhvr>
                                        <p:cTn id="111" dur="500" fill="hold"/>
                                        <p:tgtEl>
                                          <p:spTgt spid="513155"/>
                                        </p:tgtEl>
                                        <p:attrNameLst>
                                          <p:attrName>ppt_h</p:attrName>
                                        </p:attrNameLst>
                                      </p:cBhvr>
                                      <p:tavLst>
                                        <p:tav tm="0">
                                          <p:val>
                                            <p:fltVal val="0"/>
                                          </p:val>
                                        </p:tav>
                                        <p:tav tm="100000">
                                          <p:val>
                                            <p:strVal val="#ppt_h"/>
                                          </p:val>
                                        </p:tav>
                                      </p:tavLst>
                                    </p:anim>
                                    <p:animEffect transition="in" filter="fade">
                                      <p:cBhvr>
                                        <p:cTn id="112" dur="500"/>
                                        <p:tgtEl>
                                          <p:spTgt spid="513155"/>
                                        </p:tgtEl>
                                      </p:cBhvr>
                                    </p:animEffect>
                                  </p:childTnLst>
                                </p:cTn>
                              </p:par>
                            </p:childTnLst>
                          </p:cTn>
                        </p:par>
                        <p:par>
                          <p:cTn id="113" fill="hold" nodeType="afterGroup">
                            <p:stCondLst>
                              <p:cond delay="500"/>
                            </p:stCondLst>
                            <p:childTnLst>
                              <p:par>
                                <p:cTn id="114" presetID="9" presetClass="entr" presetSubtype="0" fill="hold" grpId="0" nodeType="afterEffect">
                                  <p:stCondLst>
                                    <p:cond delay="0"/>
                                  </p:stCondLst>
                                  <p:childTnLst>
                                    <p:set>
                                      <p:cBhvr>
                                        <p:cTn id="115" dur="1" fill="hold">
                                          <p:stCondLst>
                                            <p:cond delay="0"/>
                                          </p:stCondLst>
                                        </p:cTn>
                                        <p:tgtEl>
                                          <p:spTgt spid="513156"/>
                                        </p:tgtEl>
                                        <p:attrNameLst>
                                          <p:attrName>style.visibility</p:attrName>
                                        </p:attrNameLst>
                                      </p:cBhvr>
                                      <p:to>
                                        <p:strVal val="visible"/>
                                      </p:to>
                                    </p:set>
                                    <p:animEffect transition="in" filter="dissolve">
                                      <p:cBhvr>
                                        <p:cTn id="116" dur="500"/>
                                        <p:tgtEl>
                                          <p:spTgt spid="51315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513158"/>
                                        </p:tgtEl>
                                        <p:attrNameLst>
                                          <p:attrName>style.visibility</p:attrName>
                                        </p:attrNameLst>
                                      </p:cBhvr>
                                      <p:to>
                                        <p:strVal val="visible"/>
                                      </p:to>
                                    </p:set>
                                    <p:animEffect transition="in" filter="dissolve">
                                      <p:cBhvr>
                                        <p:cTn id="119" dur="500"/>
                                        <p:tgtEl>
                                          <p:spTgt spid="513158"/>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513159"/>
                                        </p:tgtEl>
                                        <p:attrNameLst>
                                          <p:attrName>style.visibility</p:attrName>
                                        </p:attrNameLst>
                                      </p:cBhvr>
                                      <p:to>
                                        <p:strVal val="visible"/>
                                      </p:to>
                                    </p:set>
                                    <p:animEffect transition="in" filter="dissolve">
                                      <p:cBhvr>
                                        <p:cTn id="122" dur="500"/>
                                        <p:tgtEl>
                                          <p:spTgt spid="513159"/>
                                        </p:tgtEl>
                                      </p:cBhvr>
                                    </p:animEffect>
                                  </p:childTnLst>
                                </p:cTn>
                              </p:par>
                              <p:par>
                                <p:cTn id="123" presetID="35" presetClass="emph" presetSubtype="0" repeatCount="indefinite" fill="hold" grpId="1" nodeType="withEffect">
                                  <p:stCondLst>
                                    <p:cond delay="0"/>
                                  </p:stCondLst>
                                  <p:childTnLst>
                                    <p:anim calcmode="discrete" valueType="str">
                                      <p:cBhvr>
                                        <p:cTn id="124" dur="1000" fill="hold"/>
                                        <p:tgtEl>
                                          <p:spTgt spid="513159"/>
                                        </p:tgtEl>
                                        <p:attrNameLst>
                                          <p:attrName>style.visibility</p:attrName>
                                        </p:attrNameLst>
                                      </p:cBhvr>
                                      <p:tavLst>
                                        <p:tav tm="0">
                                          <p:val>
                                            <p:strVal val="hidden"/>
                                          </p:val>
                                        </p:tav>
                                        <p:tav tm="50000">
                                          <p:val>
                                            <p:strVal val="visible"/>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0" presetClass="exit" presetSubtype="0" fill="hold" grpId="1" nodeType="clickEffect">
                                  <p:stCondLst>
                                    <p:cond delay="0"/>
                                  </p:stCondLst>
                                  <p:childTnLst>
                                    <p:animEffect transition="out" filter="fade">
                                      <p:cBhvr>
                                        <p:cTn id="128" dur="1000"/>
                                        <p:tgtEl>
                                          <p:spTgt spid="513029"/>
                                        </p:tgtEl>
                                      </p:cBhvr>
                                    </p:animEffect>
                                    <p:set>
                                      <p:cBhvr>
                                        <p:cTn id="129" dur="1" fill="hold">
                                          <p:stCondLst>
                                            <p:cond delay="999"/>
                                          </p:stCondLst>
                                        </p:cTn>
                                        <p:tgtEl>
                                          <p:spTgt spid="513029"/>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1000"/>
                                        <p:tgtEl>
                                          <p:spTgt spid="513031"/>
                                        </p:tgtEl>
                                      </p:cBhvr>
                                    </p:animEffect>
                                    <p:set>
                                      <p:cBhvr>
                                        <p:cTn id="132" dur="1" fill="hold">
                                          <p:stCondLst>
                                            <p:cond delay="999"/>
                                          </p:stCondLst>
                                        </p:cTn>
                                        <p:tgtEl>
                                          <p:spTgt spid="513031"/>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1000"/>
                                        <p:tgtEl>
                                          <p:spTgt spid="513034"/>
                                        </p:tgtEl>
                                      </p:cBhvr>
                                    </p:animEffect>
                                    <p:set>
                                      <p:cBhvr>
                                        <p:cTn id="135" dur="1" fill="hold">
                                          <p:stCondLst>
                                            <p:cond delay="999"/>
                                          </p:stCondLst>
                                        </p:cTn>
                                        <p:tgtEl>
                                          <p:spTgt spid="513034"/>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0"/>
                                        <p:tgtEl>
                                          <p:spTgt spid="513045"/>
                                        </p:tgtEl>
                                      </p:cBhvr>
                                    </p:animEffect>
                                    <p:set>
                                      <p:cBhvr>
                                        <p:cTn id="138" dur="1" fill="hold">
                                          <p:stCondLst>
                                            <p:cond delay="999"/>
                                          </p:stCondLst>
                                        </p:cTn>
                                        <p:tgtEl>
                                          <p:spTgt spid="513045"/>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0"/>
                                        <p:tgtEl>
                                          <p:spTgt spid="513047"/>
                                        </p:tgtEl>
                                      </p:cBhvr>
                                    </p:animEffect>
                                    <p:set>
                                      <p:cBhvr>
                                        <p:cTn id="141" dur="1" fill="hold">
                                          <p:stCondLst>
                                            <p:cond delay="999"/>
                                          </p:stCondLst>
                                        </p:cTn>
                                        <p:tgtEl>
                                          <p:spTgt spid="513047"/>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1000"/>
                                        <p:tgtEl>
                                          <p:spTgt spid="513052"/>
                                        </p:tgtEl>
                                      </p:cBhvr>
                                    </p:animEffect>
                                    <p:set>
                                      <p:cBhvr>
                                        <p:cTn id="144" dur="1" fill="hold">
                                          <p:stCondLst>
                                            <p:cond delay="999"/>
                                          </p:stCondLst>
                                        </p:cTn>
                                        <p:tgtEl>
                                          <p:spTgt spid="513052"/>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1000"/>
                                        <p:tgtEl>
                                          <p:spTgt spid="513061"/>
                                        </p:tgtEl>
                                      </p:cBhvr>
                                    </p:animEffect>
                                    <p:set>
                                      <p:cBhvr>
                                        <p:cTn id="147" dur="1" fill="hold">
                                          <p:stCondLst>
                                            <p:cond delay="999"/>
                                          </p:stCondLst>
                                        </p:cTn>
                                        <p:tgtEl>
                                          <p:spTgt spid="513061"/>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1000"/>
                                        <p:tgtEl>
                                          <p:spTgt spid="513062"/>
                                        </p:tgtEl>
                                      </p:cBhvr>
                                    </p:animEffect>
                                    <p:set>
                                      <p:cBhvr>
                                        <p:cTn id="150" dur="1" fill="hold">
                                          <p:stCondLst>
                                            <p:cond delay="999"/>
                                          </p:stCondLst>
                                        </p:cTn>
                                        <p:tgtEl>
                                          <p:spTgt spid="513062"/>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1000"/>
                                        <p:tgtEl>
                                          <p:spTgt spid="513126"/>
                                        </p:tgtEl>
                                      </p:cBhvr>
                                    </p:animEffect>
                                    <p:set>
                                      <p:cBhvr>
                                        <p:cTn id="153" dur="1" fill="hold">
                                          <p:stCondLst>
                                            <p:cond delay="999"/>
                                          </p:stCondLst>
                                        </p:cTn>
                                        <p:tgtEl>
                                          <p:spTgt spid="51312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1000"/>
                                        <p:tgtEl>
                                          <p:spTgt spid="513125"/>
                                        </p:tgtEl>
                                      </p:cBhvr>
                                    </p:animEffect>
                                    <p:set>
                                      <p:cBhvr>
                                        <p:cTn id="156" dur="1" fill="hold">
                                          <p:stCondLst>
                                            <p:cond delay="999"/>
                                          </p:stCondLst>
                                        </p:cTn>
                                        <p:tgtEl>
                                          <p:spTgt spid="513125"/>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1000"/>
                                        <p:tgtEl>
                                          <p:spTgt spid="513132"/>
                                        </p:tgtEl>
                                      </p:cBhvr>
                                    </p:animEffect>
                                    <p:set>
                                      <p:cBhvr>
                                        <p:cTn id="159" dur="1" fill="hold">
                                          <p:stCondLst>
                                            <p:cond delay="999"/>
                                          </p:stCondLst>
                                        </p:cTn>
                                        <p:tgtEl>
                                          <p:spTgt spid="513132"/>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1000"/>
                                        <p:tgtEl>
                                          <p:spTgt spid="513129"/>
                                        </p:tgtEl>
                                      </p:cBhvr>
                                    </p:animEffect>
                                    <p:set>
                                      <p:cBhvr>
                                        <p:cTn id="162" dur="1" fill="hold">
                                          <p:stCondLst>
                                            <p:cond delay="999"/>
                                          </p:stCondLst>
                                        </p:cTn>
                                        <p:tgtEl>
                                          <p:spTgt spid="51312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000"/>
                                        <p:tgtEl>
                                          <p:spTgt spid="513131"/>
                                        </p:tgtEl>
                                      </p:cBhvr>
                                    </p:animEffect>
                                    <p:set>
                                      <p:cBhvr>
                                        <p:cTn id="165" dur="1" fill="hold">
                                          <p:stCondLst>
                                            <p:cond delay="999"/>
                                          </p:stCondLst>
                                        </p:cTn>
                                        <p:tgtEl>
                                          <p:spTgt spid="513131"/>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000"/>
                                        <p:tgtEl>
                                          <p:spTgt spid="513134"/>
                                        </p:tgtEl>
                                      </p:cBhvr>
                                    </p:animEffect>
                                    <p:set>
                                      <p:cBhvr>
                                        <p:cTn id="168" dur="1" fill="hold">
                                          <p:stCondLst>
                                            <p:cond delay="999"/>
                                          </p:stCondLst>
                                        </p:cTn>
                                        <p:tgtEl>
                                          <p:spTgt spid="513134"/>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000"/>
                                        <p:tgtEl>
                                          <p:spTgt spid="513136"/>
                                        </p:tgtEl>
                                      </p:cBhvr>
                                    </p:animEffect>
                                    <p:set>
                                      <p:cBhvr>
                                        <p:cTn id="171" dur="1" fill="hold">
                                          <p:stCondLst>
                                            <p:cond delay="999"/>
                                          </p:stCondLst>
                                        </p:cTn>
                                        <p:tgtEl>
                                          <p:spTgt spid="513136"/>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000"/>
                                        <p:tgtEl>
                                          <p:spTgt spid="513146"/>
                                        </p:tgtEl>
                                      </p:cBhvr>
                                    </p:animEffect>
                                    <p:set>
                                      <p:cBhvr>
                                        <p:cTn id="174" dur="1" fill="hold">
                                          <p:stCondLst>
                                            <p:cond delay="999"/>
                                          </p:stCondLst>
                                        </p:cTn>
                                        <p:tgtEl>
                                          <p:spTgt spid="513146"/>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000"/>
                                        <p:tgtEl>
                                          <p:spTgt spid="513148"/>
                                        </p:tgtEl>
                                      </p:cBhvr>
                                    </p:animEffect>
                                    <p:set>
                                      <p:cBhvr>
                                        <p:cTn id="177" dur="1" fill="hold">
                                          <p:stCondLst>
                                            <p:cond delay="999"/>
                                          </p:stCondLst>
                                        </p:cTn>
                                        <p:tgtEl>
                                          <p:spTgt spid="513148"/>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1000"/>
                                        <p:tgtEl>
                                          <p:spTgt spid="513149"/>
                                        </p:tgtEl>
                                      </p:cBhvr>
                                    </p:animEffect>
                                    <p:set>
                                      <p:cBhvr>
                                        <p:cTn id="180" dur="1" fill="hold">
                                          <p:stCondLst>
                                            <p:cond delay="999"/>
                                          </p:stCondLst>
                                        </p:cTn>
                                        <p:tgtEl>
                                          <p:spTgt spid="513149"/>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000"/>
                                        <p:tgtEl>
                                          <p:spTgt spid="513153"/>
                                        </p:tgtEl>
                                      </p:cBhvr>
                                    </p:animEffect>
                                    <p:set>
                                      <p:cBhvr>
                                        <p:cTn id="183" dur="1" fill="hold">
                                          <p:stCondLst>
                                            <p:cond delay="999"/>
                                          </p:stCondLst>
                                        </p:cTn>
                                        <p:tgtEl>
                                          <p:spTgt spid="513153"/>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1000"/>
                                        <p:tgtEl>
                                          <p:spTgt spid="513155"/>
                                        </p:tgtEl>
                                      </p:cBhvr>
                                    </p:animEffect>
                                    <p:set>
                                      <p:cBhvr>
                                        <p:cTn id="186" dur="1" fill="hold">
                                          <p:stCondLst>
                                            <p:cond delay="999"/>
                                          </p:stCondLst>
                                        </p:cTn>
                                        <p:tgtEl>
                                          <p:spTgt spid="513155"/>
                                        </p:tgtEl>
                                        <p:attrNameLst>
                                          <p:attrName>style.visibility</p:attrName>
                                        </p:attrNameLst>
                                      </p:cBhvr>
                                      <p:to>
                                        <p:strVal val="hidden"/>
                                      </p:to>
                                    </p:set>
                                  </p:childTnLst>
                                </p:cTn>
                              </p:par>
                              <p:par>
                                <p:cTn id="187" presetID="0" presetClass="path" presetSubtype="0" accel="50000" decel="50000" fill="hold" nodeType="withEffect">
                                  <p:stCondLst>
                                    <p:cond delay="0"/>
                                  </p:stCondLst>
                                  <p:childTnLst>
                                    <p:animMotion origin="layout" path="M 0.00035 -0.00069 L 0.00035 -0.51365 " pathEditMode="relative" rAng="0" ptsTypes="AA">
                                      <p:cBhvr>
                                        <p:cTn id="188" dur="1000" fill="hold"/>
                                        <p:tgtEl>
                                          <p:spTgt spid="513057"/>
                                        </p:tgtEl>
                                        <p:attrNameLst>
                                          <p:attrName>ppt_x</p:attrName>
                                          <p:attrName>ppt_y</p:attrName>
                                        </p:attrNameLst>
                                      </p:cBhvr>
                                      <p:rCtr x="0" y="-25648"/>
                                    </p:animMotion>
                                  </p:childTnLst>
                                </p:cTn>
                              </p:par>
                              <p:par>
                                <p:cTn id="189" presetID="0" presetClass="path" presetSubtype="0" accel="50000" decel="50000" fill="hold" nodeType="withEffect">
                                  <p:stCondLst>
                                    <p:cond delay="0"/>
                                  </p:stCondLst>
                                  <p:childTnLst>
                                    <p:animMotion origin="layout" path="M -1.38889E-6 -2.59259E-6 L -0.00278 -0.56296 " pathEditMode="relative" rAng="0" ptsTypes="AA">
                                      <p:cBhvr>
                                        <p:cTn id="190" dur="1000" fill="hold"/>
                                        <p:tgtEl>
                                          <p:spTgt spid="513147"/>
                                        </p:tgtEl>
                                        <p:attrNameLst>
                                          <p:attrName>ppt_x</p:attrName>
                                          <p:attrName>ppt_y</p:attrName>
                                        </p:attrNameLst>
                                      </p:cBhvr>
                                      <p:rCtr x="-139" y="-28148"/>
                                    </p:animMotion>
                                  </p:childTnLst>
                                </p:cTn>
                              </p:par>
                              <p:par>
                                <p:cTn id="191" presetID="0" presetClass="path" presetSubtype="0" accel="50000" decel="50000" fill="hold" grpId="1" nodeType="withEffect">
                                  <p:stCondLst>
                                    <p:cond delay="0"/>
                                  </p:stCondLst>
                                  <p:childTnLst>
                                    <p:animMotion origin="layout" path="M -4.16667E-6 -4.44444E-6 L -0.57361 -0.63518 " pathEditMode="relative" rAng="0" ptsTypes="AA">
                                      <p:cBhvr>
                                        <p:cTn id="192" dur="1000" fill="hold"/>
                                        <p:tgtEl>
                                          <p:spTgt spid="513156"/>
                                        </p:tgtEl>
                                        <p:attrNameLst>
                                          <p:attrName>ppt_x</p:attrName>
                                          <p:attrName>ppt_y</p:attrName>
                                        </p:attrNameLst>
                                      </p:cBhvr>
                                      <p:rCtr x="-28681" y="-31759"/>
                                    </p:animMotion>
                                  </p:childTnLst>
                                </p:cTn>
                              </p:par>
                              <p:par>
                                <p:cTn id="193" presetID="0" presetClass="path" presetSubtype="0" accel="50000" decel="50000" fill="hold" grpId="1" nodeType="withEffect">
                                  <p:stCondLst>
                                    <p:cond delay="0"/>
                                  </p:stCondLst>
                                  <p:childTnLst>
                                    <p:animMotion origin="layout" path="M 0 0 L -0.23056 -0.57407 " pathEditMode="relative" ptsTypes="AA">
                                      <p:cBhvr>
                                        <p:cTn id="194" dur="1000" fill="hold"/>
                                        <p:tgtEl>
                                          <p:spTgt spid="513158"/>
                                        </p:tgtEl>
                                        <p:attrNameLst>
                                          <p:attrName>ppt_x</p:attrName>
                                          <p:attrName>ppt_y</p:attrName>
                                        </p:attrNameLst>
                                      </p:cBhvr>
                                    </p:animMotion>
                                  </p:childTnLst>
                                </p:cTn>
                              </p:par>
                              <p:par>
                                <p:cTn id="195" presetID="0" presetClass="path" presetSubtype="0" accel="50000" decel="50000" fill="hold" grpId="2" nodeType="withEffect">
                                  <p:stCondLst>
                                    <p:cond delay="0"/>
                                  </p:stCondLst>
                                  <p:childTnLst>
                                    <p:animMotion origin="layout" path="M 0 0 L -0.23056 -0.57407 " pathEditMode="relative" ptsTypes="AA">
                                      <p:cBhvr>
                                        <p:cTn id="196" dur="1000" fill="hold"/>
                                        <p:tgtEl>
                                          <p:spTgt spid="5131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9" grpId="0"/>
      <p:bldP spid="513029" grpId="1"/>
      <p:bldP spid="513045" grpId="0" animBg="1"/>
      <p:bldP spid="513045" grpId="1" animBg="1"/>
      <p:bldP spid="513047" grpId="0"/>
      <p:bldP spid="513047" grpId="1"/>
      <p:bldP spid="513052" grpId="0"/>
      <p:bldP spid="513052" grpId="1"/>
      <p:bldP spid="513061" grpId="0" animBg="1"/>
      <p:bldP spid="513061" grpId="1" animBg="1"/>
      <p:bldP spid="513062" grpId="0" animBg="1"/>
      <p:bldP spid="513062" grpId="1" animBg="1"/>
      <p:bldP spid="513129" grpId="0"/>
      <p:bldP spid="513129" grpId="1"/>
      <p:bldP spid="513149" grpId="0" animBg="1"/>
      <p:bldP spid="513149" grpId="1" animBg="1"/>
      <p:bldP spid="513155" grpId="0" animBg="1"/>
      <p:bldP spid="513155" grpId="1" animBg="1"/>
      <p:bldP spid="513156" grpId="0" animBg="1"/>
      <p:bldP spid="513156" grpId="1" animBg="1"/>
      <p:bldP spid="513158" grpId="0" animBg="1"/>
      <p:bldP spid="513158" grpId="1" animBg="1"/>
      <p:bldP spid="513159" grpId="0" animBg="1"/>
      <p:bldP spid="513159" grpId="1" animBg="1"/>
      <p:bldP spid="513159"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9" name="Rectangle 5"/>
          <p:cNvSpPr>
            <a:spLocks noChangeArrowheads="1"/>
          </p:cNvSpPr>
          <p:nvPr/>
        </p:nvSpPr>
        <p:spPr bwMode="auto">
          <a:xfrm>
            <a:off x="593725" y="4394200"/>
            <a:ext cx="2384425"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a:effectLst>
                  <a:outerShdw blurRad="38100" dist="38100" dir="2700000" algn="tl">
                    <a:srgbClr val="C0C0C0"/>
                  </a:outerShdw>
                </a:effectLst>
                <a:latin typeface="黑体" pitchFamily="49" charset="-122"/>
                <a:ea typeface="黑体" pitchFamily="49" charset="-122"/>
              </a:rPr>
              <a:t>提出假设</a:t>
            </a:r>
          </a:p>
        </p:txBody>
      </p:sp>
      <p:grpSp>
        <p:nvGrpSpPr>
          <p:cNvPr id="513031" name="Group 7"/>
          <p:cNvGrpSpPr>
            <a:grpSpLocks/>
          </p:cNvGrpSpPr>
          <p:nvPr/>
        </p:nvGrpSpPr>
        <p:grpSpPr bwMode="auto">
          <a:xfrm>
            <a:off x="2325688" y="5172075"/>
            <a:ext cx="5421312" cy="604838"/>
            <a:chOff x="1617" y="3434"/>
            <a:chExt cx="3415" cy="381"/>
          </a:xfrm>
        </p:grpSpPr>
        <p:sp>
          <p:nvSpPr>
            <p:cNvPr id="513032" name="Rectangle 8"/>
            <p:cNvSpPr>
              <a:spLocks noChangeArrowheads="1"/>
            </p:cNvSpPr>
            <p:nvPr/>
          </p:nvSpPr>
          <p:spPr bwMode="auto">
            <a:xfrm>
              <a:off x="1617" y="3434"/>
              <a:ext cx="341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zh-CN" altLang="en-US" b="1">
                  <a:solidFill>
                    <a:schemeClr val="tx2"/>
                  </a:solidFill>
                  <a:effectLst>
                    <a:outerShdw blurRad="38100" dist="38100" dir="2700000" algn="tl">
                      <a:srgbClr val="C0C0C0"/>
                    </a:outerShdw>
                  </a:effectLst>
                  <a:latin typeface="华文新魏" pitchFamily="2" charset="-122"/>
                  <a:ea typeface="华文新魏" pitchFamily="2" charset="-122"/>
                </a:rPr>
                <a:t>拒绝</a:t>
              </a:r>
              <a:r>
                <a:rPr lang="zh-CN" altLang="en-US" b="1">
                  <a:solidFill>
                    <a:schemeClr val="tx2"/>
                  </a:solidFill>
                  <a:effectLst>
                    <a:outerShdw blurRad="38100" dist="38100" dir="2700000" algn="tl">
                      <a:srgbClr val="C0C0C0"/>
                    </a:outerShdw>
                  </a:effectLst>
                </a:rPr>
                <a:t>    </a:t>
              </a:r>
              <a:r>
                <a:rPr lang="zh-CN" altLang="en-US" b="1">
                  <a:solidFill>
                    <a:schemeClr val="tx2"/>
                  </a:solidFill>
                  <a:effectLst>
                    <a:outerShdw blurRad="38100" dist="38100" dir="2700000" algn="tl">
                      <a:srgbClr val="C0C0C0"/>
                    </a:outerShdw>
                  </a:effectLst>
                  <a:latin typeface="华文新魏" pitchFamily="2" charset="-122"/>
                  <a:ea typeface="华文新魏" pitchFamily="2" charset="-122"/>
                </a:rPr>
                <a:t>即认为机器不正常</a:t>
              </a:r>
            </a:p>
          </p:txBody>
        </p:sp>
        <p:graphicFrame>
          <p:nvGraphicFramePr>
            <p:cNvPr id="513033" name="Object 9"/>
            <p:cNvGraphicFramePr>
              <a:graphicFrameLocks noChangeAspect="1"/>
            </p:cNvGraphicFramePr>
            <p:nvPr/>
          </p:nvGraphicFramePr>
          <p:xfrm>
            <a:off x="2149" y="3521"/>
            <a:ext cx="380" cy="277"/>
          </p:xfrm>
          <a:graphic>
            <a:graphicData uri="http://schemas.openxmlformats.org/presentationml/2006/ole">
              <mc:AlternateContent xmlns:mc="http://schemas.openxmlformats.org/markup-compatibility/2006">
                <mc:Choice xmlns:v="urn:schemas-microsoft-com:vml" Requires="v">
                  <p:oleObj name="Equation" r:id="rId3" imgW="241200" imgH="177480" progId="Equation.DSMT4">
                    <p:embed/>
                  </p:oleObj>
                </mc:Choice>
                <mc:Fallback>
                  <p:oleObj name="Equation" r:id="rId3" imgW="24120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 y="3521"/>
                          <a:ext cx="380"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034" name="Group 10"/>
          <p:cNvGrpSpPr>
            <a:grpSpLocks/>
          </p:cNvGrpSpPr>
          <p:nvPr/>
        </p:nvGrpSpPr>
        <p:grpSpPr bwMode="auto">
          <a:xfrm>
            <a:off x="2338388" y="5611813"/>
            <a:ext cx="5421312" cy="604837"/>
            <a:chOff x="1617" y="3759"/>
            <a:chExt cx="3415" cy="381"/>
          </a:xfrm>
        </p:grpSpPr>
        <p:sp>
          <p:nvSpPr>
            <p:cNvPr id="513035" name="Rectangle 11"/>
            <p:cNvSpPr>
              <a:spLocks noChangeArrowheads="1"/>
            </p:cNvSpPr>
            <p:nvPr/>
          </p:nvSpPr>
          <p:spPr bwMode="auto">
            <a:xfrm>
              <a:off x="1617" y="3759"/>
              <a:ext cx="341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zh-CN" altLang="en-US" b="1">
                  <a:solidFill>
                    <a:schemeClr val="tx2"/>
                  </a:solidFill>
                  <a:effectLst>
                    <a:outerShdw blurRad="38100" dist="38100" dir="2700000" algn="tl">
                      <a:srgbClr val="C0C0C0"/>
                    </a:outerShdw>
                  </a:effectLst>
                  <a:latin typeface="华文新魏" pitchFamily="2" charset="-122"/>
                  <a:ea typeface="华文新魏" pitchFamily="2" charset="-122"/>
                </a:rPr>
                <a:t>接受</a:t>
              </a:r>
              <a:r>
                <a:rPr lang="zh-CN" altLang="en-US" b="1">
                  <a:solidFill>
                    <a:schemeClr val="tx2"/>
                  </a:solidFill>
                  <a:effectLst>
                    <a:outerShdw blurRad="38100" dist="38100" dir="2700000" algn="tl">
                      <a:srgbClr val="C0C0C0"/>
                    </a:outerShdw>
                  </a:effectLst>
                </a:rPr>
                <a:t>    </a:t>
              </a:r>
              <a:r>
                <a:rPr lang="zh-CN" altLang="en-US" b="1">
                  <a:solidFill>
                    <a:schemeClr val="tx2"/>
                  </a:solidFill>
                  <a:effectLst>
                    <a:outerShdw blurRad="38100" dist="38100" dir="2700000" algn="tl">
                      <a:srgbClr val="C0C0C0"/>
                    </a:outerShdw>
                  </a:effectLst>
                  <a:latin typeface="华文新魏" pitchFamily="2" charset="-122"/>
                  <a:ea typeface="华文新魏" pitchFamily="2" charset="-122"/>
                </a:rPr>
                <a:t>即认为机器正常</a:t>
              </a:r>
            </a:p>
          </p:txBody>
        </p:sp>
        <p:graphicFrame>
          <p:nvGraphicFramePr>
            <p:cNvPr id="513036" name="Object 12"/>
            <p:cNvGraphicFramePr>
              <a:graphicFrameLocks noChangeAspect="1"/>
            </p:cNvGraphicFramePr>
            <p:nvPr/>
          </p:nvGraphicFramePr>
          <p:xfrm>
            <a:off x="2142" y="3843"/>
            <a:ext cx="380" cy="276"/>
          </p:xfrm>
          <a:graphic>
            <a:graphicData uri="http://schemas.openxmlformats.org/presentationml/2006/ole">
              <mc:AlternateContent xmlns:mc="http://schemas.openxmlformats.org/markup-compatibility/2006">
                <mc:Choice xmlns:v="urn:schemas-microsoft-com:vml" Requires="v">
                  <p:oleObj name="Equation" r:id="rId5" imgW="241200" imgH="177480" progId="Equation.DSMT4">
                    <p:embed/>
                  </p:oleObj>
                </mc:Choice>
                <mc:Fallback>
                  <p:oleObj name="Equation" r:id="rId5" imgW="24120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2" y="3843"/>
                          <a:ext cx="38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3045" name="WordArt 21"/>
          <p:cNvSpPr>
            <a:spLocks noChangeArrowheads="1" noChangeShapeType="1" noTextEdit="1"/>
          </p:cNvSpPr>
          <p:nvPr/>
        </p:nvSpPr>
        <p:spPr bwMode="auto">
          <a:xfrm>
            <a:off x="749300" y="2957513"/>
            <a:ext cx="671513" cy="290512"/>
          </a:xfrm>
          <a:prstGeom prst="rect">
            <a:avLst/>
          </a:prstGeom>
        </p:spPr>
        <p:txBody>
          <a:bodyPr wrap="none" fromWordArt="1">
            <a:prstTxWarp prst="textPlain">
              <a:avLst>
                <a:gd name="adj" fmla="val 50000"/>
              </a:avLst>
            </a:prstTxWarp>
          </a:bodyPr>
          <a:lstStyle/>
          <a:p>
            <a:r>
              <a:rPr lang="zh-CN" altLang="en-US" sz="3600" b="1" kern="10">
                <a:ln w="15875">
                  <a:solidFill>
                    <a:srgbClr val="3399FF"/>
                  </a:solidFill>
                  <a:round/>
                  <a:headEnd/>
                  <a:tailEnd/>
                </a:ln>
                <a:effectLst>
                  <a:outerShdw dist="53882" dir="2700000" algn="ctr" rotWithShape="0">
                    <a:schemeClr val="bg2">
                      <a:alpha val="50000"/>
                    </a:schemeClr>
                  </a:outerShdw>
                </a:effectLst>
                <a:latin typeface="方正舒体"/>
                <a:ea typeface="方正舒体"/>
              </a:rPr>
              <a:t>分析</a:t>
            </a:r>
          </a:p>
        </p:txBody>
      </p:sp>
      <p:grpSp>
        <p:nvGrpSpPr>
          <p:cNvPr id="513057" name="Group 33"/>
          <p:cNvGrpSpPr>
            <a:grpSpLocks/>
          </p:cNvGrpSpPr>
          <p:nvPr/>
        </p:nvGrpSpPr>
        <p:grpSpPr bwMode="auto">
          <a:xfrm>
            <a:off x="682625" y="4186238"/>
            <a:ext cx="763588" cy="400050"/>
            <a:chOff x="581" y="1694"/>
            <a:chExt cx="481" cy="252"/>
          </a:xfrm>
        </p:grpSpPr>
        <p:pic>
          <p:nvPicPr>
            <p:cNvPr id="513058" name="Picture 34" descr="4"/>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81" y="1715"/>
              <a:ext cx="366" cy="231"/>
            </a:xfrm>
            <a:prstGeom prst="rect">
              <a:avLst/>
            </a:prstGeom>
            <a:noFill/>
            <a:extLst>
              <a:ext uri="{909E8E84-426E-40DD-AFC4-6F175D3DCCD1}">
                <a14:hiddenFill xmlns:a14="http://schemas.microsoft.com/office/drawing/2010/main">
                  <a:solidFill>
                    <a:srgbClr val="FFFFFF"/>
                  </a:solidFill>
                </a14:hiddenFill>
              </a:ext>
            </a:extLst>
          </p:spPr>
        </p:pic>
        <p:sp>
          <p:nvSpPr>
            <p:cNvPr id="513059" name="WordArt 35"/>
            <p:cNvSpPr>
              <a:spLocks noChangeArrowheads="1" noChangeShapeType="1" noTextEdit="1"/>
            </p:cNvSpPr>
            <p:nvPr/>
          </p:nvSpPr>
          <p:spPr bwMode="auto">
            <a:xfrm>
              <a:off x="808" y="1694"/>
              <a:ext cx="254" cy="185"/>
            </a:xfrm>
            <a:prstGeom prst="rect">
              <a:avLst/>
            </a:prstGeom>
          </p:spPr>
          <p:txBody>
            <a:bodyPr wrap="none" fromWordArt="1">
              <a:prstTxWarp prst="textPlain">
                <a:avLst>
                  <a:gd name="adj" fmla="val 50000"/>
                </a:avLst>
              </a:prstTxWarp>
            </a:bodyPr>
            <a:lstStyle/>
            <a:p>
              <a:r>
                <a:rPr lang="zh-CN" altLang="en-US" sz="3600" b="1" kern="10">
                  <a:ln w="12700">
                    <a:solidFill>
                      <a:schemeClr val="tx1"/>
                    </a:solidFill>
                    <a:round/>
                    <a:headEnd/>
                    <a:tailEnd/>
                  </a:ln>
                  <a:gradFill rotWithShape="1">
                    <a:gsLst>
                      <a:gs pos="0">
                        <a:srgbClr val="000082"/>
                      </a:gs>
                      <a:gs pos="50000">
                        <a:srgbClr val="FF8200"/>
                      </a:gs>
                      <a:gs pos="100000">
                        <a:srgbClr val="000082"/>
                      </a:gs>
                    </a:gsLst>
                    <a:lin ang="2700000" scaled="1"/>
                  </a:gradFill>
                  <a:effectLst>
                    <a:outerShdw dist="53882" dir="2700000" algn="ctr" rotWithShape="0">
                      <a:schemeClr val="bg2">
                        <a:alpha val="50000"/>
                      </a:schemeClr>
                    </a:outerShdw>
                  </a:effectLst>
                  <a:latin typeface="华文新魏"/>
                  <a:ea typeface="华文新魏"/>
                </a:rPr>
                <a:t>问</a:t>
              </a:r>
            </a:p>
          </p:txBody>
        </p:sp>
      </p:grpSp>
      <p:sp>
        <p:nvSpPr>
          <p:cNvPr id="513061" name="WordArt 37"/>
          <p:cNvSpPr>
            <a:spLocks noChangeArrowheads="1" noChangeShapeType="1" noTextEdit="1"/>
          </p:cNvSpPr>
          <p:nvPr/>
        </p:nvSpPr>
        <p:spPr bwMode="auto">
          <a:xfrm>
            <a:off x="717550" y="5570538"/>
            <a:ext cx="1304925" cy="282575"/>
          </a:xfrm>
          <a:prstGeom prst="rect">
            <a:avLst/>
          </a:prstGeom>
        </p:spPr>
        <p:txBody>
          <a:bodyPr wrap="none" fromWordArt="1">
            <a:prstTxWarp prst="textPlain">
              <a:avLst>
                <a:gd name="adj" fmla="val 50000"/>
              </a:avLst>
            </a:prstTxWarp>
          </a:bodyPr>
          <a:lstStyle/>
          <a:p>
            <a:r>
              <a:rPr lang="zh-CN" altLang="en-US" sz="3600" b="1"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作出判断</a:t>
            </a:r>
          </a:p>
        </p:txBody>
      </p:sp>
      <p:sp>
        <p:nvSpPr>
          <p:cNvPr id="513062" name="AutoShape 38"/>
          <p:cNvSpPr>
            <a:spLocks/>
          </p:cNvSpPr>
          <p:nvPr/>
        </p:nvSpPr>
        <p:spPr bwMode="auto">
          <a:xfrm>
            <a:off x="2157413" y="5397500"/>
            <a:ext cx="125412" cy="673100"/>
          </a:xfrm>
          <a:prstGeom prst="leftBrace">
            <a:avLst>
              <a:gd name="adj1" fmla="val 44726"/>
              <a:gd name="adj2" fmla="val 50000"/>
            </a:avLst>
          </a:prstGeom>
          <a:noFill/>
          <a:ln w="19050">
            <a:solidFill>
              <a:srgbClr val="FF0000"/>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grpSp>
        <p:nvGrpSpPr>
          <p:cNvPr id="513125" name="Group 101"/>
          <p:cNvGrpSpPr>
            <a:grpSpLocks/>
          </p:cNvGrpSpPr>
          <p:nvPr/>
        </p:nvGrpSpPr>
        <p:grpSpPr bwMode="auto">
          <a:xfrm>
            <a:off x="-38100" y="1317625"/>
            <a:ext cx="5392738" cy="519113"/>
            <a:chOff x="0" y="870"/>
            <a:chExt cx="3397" cy="327"/>
          </a:xfrm>
        </p:grpSpPr>
        <p:sp>
          <p:nvSpPr>
            <p:cNvPr id="513122" name="Rectangle 98"/>
            <p:cNvSpPr>
              <a:spLocks noChangeArrowheads="1"/>
            </p:cNvSpPr>
            <p:nvPr/>
          </p:nvSpPr>
          <p:spPr bwMode="auto">
            <a:xfrm>
              <a:off x="0" y="870"/>
              <a:ext cx="29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检了</a:t>
              </a:r>
              <a:r>
                <a:rPr lang="en-US" altLang="zh-CN">
                  <a:effectLst>
                    <a:outerShdw blurRad="38100" dist="38100" dir="2700000" algn="tl">
                      <a:srgbClr val="C0C0C0"/>
                    </a:outerShdw>
                  </a:effectLst>
                  <a:latin typeface="黑体" pitchFamily="49" charset="-122"/>
                  <a:ea typeface="黑体" pitchFamily="49" charset="-122"/>
                </a:rPr>
                <a:t>9</a:t>
              </a:r>
              <a:r>
                <a:rPr lang="zh-CN" altLang="en-US" b="1">
                  <a:effectLst>
                    <a:outerShdw blurRad="38100" dist="38100" dir="2700000" algn="tl">
                      <a:srgbClr val="C0C0C0"/>
                    </a:outerShdw>
                  </a:effectLst>
                  <a:latin typeface="黑体" pitchFamily="49" charset="-122"/>
                  <a:ea typeface="黑体" pitchFamily="49" charset="-122"/>
                </a:rPr>
                <a:t>袋产品，测得净重如下</a:t>
              </a:r>
            </a:p>
          </p:txBody>
        </p:sp>
        <p:graphicFrame>
          <p:nvGraphicFramePr>
            <p:cNvPr id="513123" name="Object 99"/>
            <p:cNvGraphicFramePr>
              <a:graphicFrameLocks noChangeAspect="1"/>
            </p:cNvGraphicFramePr>
            <p:nvPr/>
          </p:nvGraphicFramePr>
          <p:xfrm>
            <a:off x="2866" y="879"/>
            <a:ext cx="531" cy="317"/>
          </p:xfrm>
          <a:graphic>
            <a:graphicData uri="http://schemas.openxmlformats.org/presentationml/2006/ole">
              <mc:AlternateContent xmlns:mc="http://schemas.openxmlformats.org/markup-compatibility/2006">
                <mc:Choice xmlns:v="urn:schemas-microsoft-com:vml" Requires="v">
                  <p:oleObj name="公式" r:id="rId8" imgW="304560" imgH="190440" progId="Equation.3">
                    <p:embed/>
                  </p:oleObj>
                </mc:Choice>
                <mc:Fallback>
                  <p:oleObj name="公式" r:id="rId8" imgW="304560" imgH="1904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 y="879"/>
                          <a:ext cx="531"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32" name="Group 108"/>
          <p:cNvGrpSpPr>
            <a:grpSpLocks/>
          </p:cNvGrpSpPr>
          <p:nvPr/>
        </p:nvGrpSpPr>
        <p:grpSpPr bwMode="auto">
          <a:xfrm>
            <a:off x="1576388" y="2728913"/>
            <a:ext cx="6430962" cy="633412"/>
            <a:chOff x="993" y="1799"/>
            <a:chExt cx="4051" cy="399"/>
          </a:xfrm>
        </p:grpSpPr>
        <p:sp>
          <p:nvSpPr>
            <p:cNvPr id="513028" name="Rectangle 4"/>
            <p:cNvSpPr>
              <a:spLocks noChangeArrowheads="1"/>
            </p:cNvSpPr>
            <p:nvPr/>
          </p:nvSpPr>
          <p:spPr bwMode="auto">
            <a:xfrm>
              <a:off x="993" y="1799"/>
              <a:ext cx="2131"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设每袋化肥重量为</a:t>
              </a:r>
            </a:p>
          </p:txBody>
        </p:sp>
        <p:graphicFrame>
          <p:nvGraphicFramePr>
            <p:cNvPr id="513127" name="Object 103"/>
            <p:cNvGraphicFramePr>
              <a:graphicFrameLocks noChangeAspect="1"/>
            </p:cNvGraphicFramePr>
            <p:nvPr/>
          </p:nvGraphicFramePr>
          <p:xfrm>
            <a:off x="2855" y="1881"/>
            <a:ext cx="2189" cy="317"/>
          </p:xfrm>
          <a:graphic>
            <a:graphicData uri="http://schemas.openxmlformats.org/presentationml/2006/ole">
              <mc:AlternateContent xmlns:mc="http://schemas.openxmlformats.org/markup-compatibility/2006">
                <mc:Choice xmlns:v="urn:schemas-microsoft-com:vml" Requires="v">
                  <p:oleObj name="公式" r:id="rId10" imgW="1346040" imgH="190440" progId="Equation.3">
                    <p:embed/>
                  </p:oleObj>
                </mc:Choice>
                <mc:Fallback>
                  <p:oleObj name="公式" r:id="rId10" imgW="1346040" imgH="1904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5" y="1881"/>
                          <a:ext cx="2189"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3129" name="Rectangle 105"/>
          <p:cNvSpPr>
            <a:spLocks noChangeArrowheads="1"/>
          </p:cNvSpPr>
          <p:nvPr/>
        </p:nvSpPr>
        <p:spPr bwMode="auto">
          <a:xfrm>
            <a:off x="-49213" y="2427288"/>
            <a:ext cx="5575301"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试问该日包装机工作是否正常？</a:t>
            </a:r>
          </a:p>
        </p:txBody>
      </p:sp>
      <p:grpSp>
        <p:nvGrpSpPr>
          <p:cNvPr id="513131" name="Group 107"/>
          <p:cNvGrpSpPr>
            <a:grpSpLocks/>
          </p:cNvGrpSpPr>
          <p:nvPr/>
        </p:nvGrpSpPr>
        <p:grpSpPr bwMode="auto">
          <a:xfrm>
            <a:off x="-38100" y="2032002"/>
            <a:ext cx="9182100" cy="550863"/>
            <a:chOff x="-24" y="1336"/>
            <a:chExt cx="5784" cy="347"/>
          </a:xfrm>
        </p:grpSpPr>
        <p:sp>
          <p:nvSpPr>
            <p:cNvPr id="513051" name="Rectangle 27"/>
            <p:cNvSpPr>
              <a:spLocks noChangeArrowheads="1"/>
            </p:cNvSpPr>
            <p:nvPr/>
          </p:nvSpPr>
          <p:spPr bwMode="auto">
            <a:xfrm>
              <a:off x="-24" y="1336"/>
              <a:ext cx="57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设每袋化肥的实际重量服从正态分布，其标准差为</a:t>
              </a:r>
            </a:p>
          </p:txBody>
        </p:sp>
        <p:graphicFrame>
          <p:nvGraphicFramePr>
            <p:cNvPr id="513130" name="Object 106"/>
            <p:cNvGraphicFramePr>
              <a:graphicFrameLocks noChangeAspect="1"/>
            </p:cNvGraphicFramePr>
            <p:nvPr>
              <p:extLst>
                <p:ext uri="{D42A27DB-BD31-4B8C-83A1-F6EECF244321}">
                  <p14:modId xmlns:p14="http://schemas.microsoft.com/office/powerpoint/2010/main" val="556057211"/>
                </p:ext>
              </p:extLst>
            </p:nvPr>
          </p:nvGraphicFramePr>
          <p:xfrm>
            <a:off x="4964" y="1387"/>
            <a:ext cx="752" cy="296"/>
          </p:xfrm>
          <a:graphic>
            <a:graphicData uri="http://schemas.openxmlformats.org/presentationml/2006/ole">
              <mc:AlternateContent xmlns:mc="http://schemas.openxmlformats.org/markup-compatibility/2006">
                <mc:Choice xmlns:v="urn:schemas-microsoft-com:vml" Requires="v">
                  <p:oleObj name="Equation" r:id="rId12" imgW="431640" imgH="177480" progId="Equation.DSMT4">
                    <p:embed/>
                  </p:oleObj>
                </mc:Choice>
                <mc:Fallback>
                  <p:oleObj name="Equation" r:id="rId12" imgW="431640" imgH="177480" progId="Equation.DSMT4">
                    <p:embed/>
                    <p:pic>
                      <p:nvPicPr>
                        <p:cNvPr id="0" name=""/>
                        <p:cNvPicPr>
                          <a:picLocks noChangeAspect="1" noChangeArrowheads="1"/>
                        </p:cNvPicPr>
                        <p:nvPr/>
                      </p:nvPicPr>
                      <p:blipFill>
                        <a:blip r:embed="rId13"/>
                        <a:srcRect/>
                        <a:stretch>
                          <a:fillRect/>
                        </a:stretch>
                      </p:blipFill>
                      <p:spPr bwMode="auto">
                        <a:xfrm>
                          <a:off x="4964" y="1387"/>
                          <a:ext cx="752"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34" name="Group 110"/>
          <p:cNvGrpSpPr>
            <a:grpSpLocks/>
          </p:cNvGrpSpPr>
          <p:nvPr/>
        </p:nvGrpSpPr>
        <p:grpSpPr bwMode="auto">
          <a:xfrm>
            <a:off x="1565275" y="3148013"/>
            <a:ext cx="6118225" cy="630237"/>
            <a:chOff x="986" y="2039"/>
            <a:chExt cx="3854" cy="397"/>
          </a:xfrm>
        </p:grpSpPr>
        <p:sp>
          <p:nvSpPr>
            <p:cNvPr id="513055" name="Rectangle 31"/>
            <p:cNvSpPr>
              <a:spLocks noChangeArrowheads="1"/>
            </p:cNvSpPr>
            <p:nvPr/>
          </p:nvSpPr>
          <p:spPr bwMode="auto">
            <a:xfrm>
              <a:off x="986" y="2039"/>
              <a:ext cx="3854"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a:effectLst>
                    <a:outerShdw blurRad="38100" dist="38100" dir="2700000" algn="tl">
                      <a:srgbClr val="C0C0C0"/>
                    </a:outerShdw>
                  </a:effectLst>
                  <a:latin typeface="黑体" pitchFamily="49" charset="-122"/>
                  <a:ea typeface="黑体" pitchFamily="49" charset="-122"/>
                </a:rPr>
                <a:t>若      则机器正常</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否则不正常</a:t>
              </a:r>
            </a:p>
          </p:txBody>
        </p:sp>
        <p:graphicFrame>
          <p:nvGraphicFramePr>
            <p:cNvPr id="513133" name="Object 109"/>
            <p:cNvGraphicFramePr>
              <a:graphicFrameLocks noChangeAspect="1"/>
            </p:cNvGraphicFramePr>
            <p:nvPr>
              <p:extLst>
                <p:ext uri="{D42A27DB-BD31-4B8C-83A1-F6EECF244321}">
                  <p14:modId xmlns:p14="http://schemas.microsoft.com/office/powerpoint/2010/main" val="3349640123"/>
                </p:ext>
              </p:extLst>
            </p:nvPr>
          </p:nvGraphicFramePr>
          <p:xfrm>
            <a:off x="1270" y="2140"/>
            <a:ext cx="685" cy="296"/>
          </p:xfrm>
          <a:graphic>
            <a:graphicData uri="http://schemas.openxmlformats.org/presentationml/2006/ole">
              <mc:AlternateContent xmlns:mc="http://schemas.openxmlformats.org/markup-compatibility/2006">
                <mc:Choice xmlns:v="urn:schemas-microsoft-com:vml" Requires="v">
                  <p:oleObj name="Equation" r:id="rId14" imgW="393480" imgH="177480" progId="Equation.DSMT4">
                    <p:embed/>
                  </p:oleObj>
                </mc:Choice>
                <mc:Fallback>
                  <p:oleObj name="Equation" r:id="rId14" imgW="393480" imgH="177480" progId="Equation.DSMT4">
                    <p:embed/>
                    <p:pic>
                      <p:nvPicPr>
                        <p:cNvPr id="0" name=""/>
                        <p:cNvPicPr>
                          <a:picLocks noChangeAspect="1" noChangeArrowheads="1"/>
                        </p:cNvPicPr>
                        <p:nvPr/>
                      </p:nvPicPr>
                      <p:blipFill>
                        <a:blip r:embed="rId15"/>
                        <a:srcRect/>
                        <a:stretch>
                          <a:fillRect/>
                        </a:stretch>
                      </p:blipFill>
                      <p:spPr bwMode="auto">
                        <a:xfrm>
                          <a:off x="1270" y="2140"/>
                          <a:ext cx="685"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36" name="Group 112"/>
          <p:cNvGrpSpPr>
            <a:grpSpLocks/>
          </p:cNvGrpSpPr>
          <p:nvPr/>
        </p:nvGrpSpPr>
        <p:grpSpPr bwMode="auto">
          <a:xfrm>
            <a:off x="1657350" y="3568700"/>
            <a:ext cx="5105400" cy="633413"/>
            <a:chOff x="1012" y="2336"/>
            <a:chExt cx="3216" cy="399"/>
          </a:xfrm>
        </p:grpSpPr>
        <p:sp>
          <p:nvSpPr>
            <p:cNvPr id="513040" name="Rectangle 16"/>
            <p:cNvSpPr>
              <a:spLocks noChangeArrowheads="1"/>
            </p:cNvSpPr>
            <p:nvPr/>
          </p:nvSpPr>
          <p:spPr bwMode="auto">
            <a:xfrm>
              <a:off x="1199" y="2336"/>
              <a:ext cx="1593"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的点估计值</a:t>
              </a:r>
            </a:p>
          </p:txBody>
        </p:sp>
        <p:graphicFrame>
          <p:nvGraphicFramePr>
            <p:cNvPr id="513041" name="Object 17"/>
            <p:cNvGraphicFramePr>
              <a:graphicFrameLocks noChangeAspect="1"/>
            </p:cNvGraphicFramePr>
            <p:nvPr>
              <p:extLst>
                <p:ext uri="{D42A27DB-BD31-4B8C-83A1-F6EECF244321}">
                  <p14:modId xmlns:p14="http://schemas.microsoft.com/office/powerpoint/2010/main" val="3432517163"/>
                </p:ext>
              </p:extLst>
            </p:nvPr>
          </p:nvGraphicFramePr>
          <p:xfrm>
            <a:off x="1012" y="2463"/>
            <a:ext cx="243" cy="254"/>
          </p:xfrm>
          <a:graphic>
            <a:graphicData uri="http://schemas.openxmlformats.org/presentationml/2006/ole">
              <mc:AlternateContent xmlns:mc="http://schemas.openxmlformats.org/markup-compatibility/2006">
                <mc:Choice xmlns:v="urn:schemas-microsoft-com:vml" Requires="v">
                  <p:oleObj name="Equation" r:id="rId16" imgW="139680" imgH="152280" progId="Equation.DSMT4">
                    <p:embed/>
                  </p:oleObj>
                </mc:Choice>
                <mc:Fallback>
                  <p:oleObj name="Equation" r:id="rId16" imgW="139680" imgH="152280" progId="Equation.DSMT4">
                    <p:embed/>
                    <p:pic>
                      <p:nvPicPr>
                        <p:cNvPr id="0" name=""/>
                        <p:cNvPicPr>
                          <a:picLocks noChangeAspect="1" noChangeArrowheads="1"/>
                        </p:cNvPicPr>
                        <p:nvPr/>
                      </p:nvPicPr>
                      <p:blipFill>
                        <a:blip r:embed="rId17"/>
                        <a:srcRect/>
                        <a:stretch>
                          <a:fillRect/>
                        </a:stretch>
                      </p:blipFill>
                      <p:spPr bwMode="auto">
                        <a:xfrm>
                          <a:off x="1012" y="2463"/>
                          <a:ext cx="243" cy="2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35" name="Object 111"/>
            <p:cNvGraphicFramePr>
              <a:graphicFrameLocks noChangeAspect="1"/>
            </p:cNvGraphicFramePr>
            <p:nvPr>
              <p:extLst>
                <p:ext uri="{D42A27DB-BD31-4B8C-83A1-F6EECF244321}">
                  <p14:modId xmlns:p14="http://schemas.microsoft.com/office/powerpoint/2010/main" val="3656584688"/>
                </p:ext>
              </p:extLst>
            </p:nvPr>
          </p:nvGraphicFramePr>
          <p:xfrm>
            <a:off x="2438" y="2417"/>
            <a:ext cx="1790" cy="318"/>
          </p:xfrm>
          <a:graphic>
            <a:graphicData uri="http://schemas.openxmlformats.org/presentationml/2006/ole">
              <mc:AlternateContent xmlns:mc="http://schemas.openxmlformats.org/markup-compatibility/2006">
                <mc:Choice xmlns:v="urn:schemas-microsoft-com:vml" Requires="v">
                  <p:oleObj name="Equation" r:id="rId18" imgW="1028520" imgH="190440" progId="Equation.DSMT4">
                    <p:embed/>
                  </p:oleObj>
                </mc:Choice>
                <mc:Fallback>
                  <p:oleObj name="Equation" r:id="rId18" imgW="1028520" imgH="190440" progId="Equation.DSMT4">
                    <p:embed/>
                    <p:pic>
                      <p:nvPicPr>
                        <p:cNvPr id="0" name=""/>
                        <p:cNvPicPr>
                          <a:picLocks noChangeAspect="1" noChangeArrowheads="1"/>
                        </p:cNvPicPr>
                        <p:nvPr/>
                      </p:nvPicPr>
                      <p:blipFill>
                        <a:blip r:embed="rId19"/>
                        <a:srcRect/>
                        <a:stretch>
                          <a:fillRect/>
                        </a:stretch>
                      </p:blipFill>
                      <p:spPr bwMode="auto">
                        <a:xfrm>
                          <a:off x="2438" y="2417"/>
                          <a:ext cx="1790" cy="31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46" name="Group 122"/>
          <p:cNvGrpSpPr>
            <a:grpSpLocks/>
          </p:cNvGrpSpPr>
          <p:nvPr/>
        </p:nvGrpSpPr>
        <p:grpSpPr bwMode="auto">
          <a:xfrm>
            <a:off x="1655763" y="4192588"/>
            <a:ext cx="6091237" cy="285750"/>
            <a:chOff x="1515" y="2753"/>
            <a:chExt cx="3837" cy="180"/>
          </a:xfrm>
        </p:grpSpPr>
        <p:sp>
          <p:nvSpPr>
            <p:cNvPr id="513140" name="WordArt 116"/>
            <p:cNvSpPr>
              <a:spLocks noChangeArrowheads="1" noChangeShapeType="1" noTextEdit="1"/>
            </p:cNvSpPr>
            <p:nvPr/>
          </p:nvSpPr>
          <p:spPr bwMode="auto">
            <a:xfrm>
              <a:off x="1707" y="2783"/>
              <a:ext cx="123" cy="132"/>
            </a:xfrm>
            <a:prstGeom prst="rect">
              <a:avLst/>
            </a:prstGeom>
          </p:spPr>
          <p:txBody>
            <a:bodyPr wrap="none" fromWordArt="1">
              <a:prstTxWarp prst="textPlain">
                <a:avLst>
                  <a:gd name="adj" fmla="val 50000"/>
                </a:avLst>
              </a:prstTxWarp>
            </a:bodyPr>
            <a:lstStyle/>
            <a:p>
              <a:r>
                <a:rPr lang="zh-CN" altLang="en-US"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rPr>
                <a:t>≠</a:t>
              </a:r>
            </a:p>
          </p:txBody>
        </p:sp>
        <p:sp>
          <p:nvSpPr>
            <p:cNvPr id="513141" name="WordArt 117"/>
            <p:cNvSpPr>
              <a:spLocks noChangeArrowheads="1" noChangeShapeType="1" noTextEdit="1"/>
            </p:cNvSpPr>
            <p:nvPr/>
          </p:nvSpPr>
          <p:spPr bwMode="auto">
            <a:xfrm>
              <a:off x="1515" y="2798"/>
              <a:ext cx="122" cy="114"/>
            </a:xfrm>
            <a:prstGeom prst="rect">
              <a:avLst/>
            </a:prstGeom>
          </p:spPr>
          <p:txBody>
            <a:bodyPr wrap="none" fromWordArt="1">
              <a:prstTxWarp prst="textPlain">
                <a:avLst>
                  <a:gd name="adj" fmla="val 50000"/>
                </a:avLst>
              </a:prstTxWarp>
            </a:bodyPr>
            <a:lstStyle/>
            <a:p>
              <a:r>
                <a:rPr lang="en-US" altLang="zh-CN" sz="3600" i="1"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rPr>
                <a:t>x</a:t>
              </a:r>
              <a:endParaRPr lang="zh-CN" altLang="en-US" sz="3600" i="1"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endParaRPr>
            </a:p>
          </p:txBody>
        </p:sp>
        <p:sp>
          <p:nvSpPr>
            <p:cNvPr id="513142" name="WordArt 118"/>
            <p:cNvSpPr>
              <a:spLocks noChangeArrowheads="1" noChangeShapeType="1" noTextEdit="1"/>
            </p:cNvSpPr>
            <p:nvPr/>
          </p:nvSpPr>
          <p:spPr bwMode="auto">
            <a:xfrm>
              <a:off x="1519" y="2764"/>
              <a:ext cx="131" cy="1"/>
            </a:xfrm>
            <a:prstGeom prst="rect">
              <a:avLst/>
            </a:prstGeom>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Symbol"/>
                </a:rPr>
                <a:t>-</a:t>
              </a:r>
              <a:endParaRPr lang="zh-CN" altLang="en-US"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Symbol"/>
              </a:endParaRPr>
            </a:p>
          </p:txBody>
        </p:sp>
        <p:sp>
          <p:nvSpPr>
            <p:cNvPr id="513144" name="WordArt 120"/>
            <p:cNvSpPr>
              <a:spLocks noChangeArrowheads="1" noChangeShapeType="1" noTextEdit="1"/>
            </p:cNvSpPr>
            <p:nvPr/>
          </p:nvSpPr>
          <p:spPr bwMode="auto">
            <a:xfrm>
              <a:off x="2149" y="2753"/>
              <a:ext cx="3203" cy="180"/>
            </a:xfrm>
            <a:prstGeom prst="rect">
              <a:avLst/>
            </a:prstGeom>
          </p:spPr>
          <p:txBody>
            <a:bodyPr wrap="none" fromWordArt="1">
              <a:prstTxWarp prst="textPlain">
                <a:avLst>
                  <a:gd name="adj" fmla="val 50000"/>
                </a:avLst>
              </a:prstTxWarp>
            </a:bodyPr>
            <a:lstStyle/>
            <a:p>
              <a:r>
                <a:rPr lang="zh-CN" altLang="en-US"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是由于机器不正常还是随机波动引起</a:t>
              </a:r>
              <a:r>
                <a:rPr lang="en-US" altLang="zh-CN"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endParaRPr lang="zh-CN" altLang="en-US"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endParaRPr>
            </a:p>
          </p:txBody>
        </p:sp>
        <p:sp>
          <p:nvSpPr>
            <p:cNvPr id="513145" name="WordArt 121"/>
            <p:cNvSpPr>
              <a:spLocks noChangeArrowheads="1" noChangeShapeType="1" noTextEdit="1"/>
            </p:cNvSpPr>
            <p:nvPr/>
          </p:nvSpPr>
          <p:spPr bwMode="auto">
            <a:xfrm>
              <a:off x="1876" y="2784"/>
              <a:ext cx="219" cy="132"/>
            </a:xfrm>
            <a:prstGeom prst="rect">
              <a:avLst/>
            </a:prstGeom>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rPr>
                <a:t>50</a:t>
              </a:r>
              <a:endParaRPr lang="zh-CN" altLang="en-US" sz="3600" kern="10">
                <a:ln w="12700">
                  <a:solidFill>
                    <a:srgbClr val="FF00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endParaRPr>
            </a:p>
          </p:txBody>
        </p:sp>
      </p:grpSp>
      <p:graphicFrame>
        <p:nvGraphicFramePr>
          <p:cNvPr id="513147" name="Object 123"/>
          <p:cNvGraphicFramePr>
            <a:graphicFrameLocks noChangeAspect="1"/>
          </p:cNvGraphicFramePr>
          <p:nvPr>
            <p:extLst>
              <p:ext uri="{D42A27DB-BD31-4B8C-83A1-F6EECF244321}">
                <p14:modId xmlns:p14="http://schemas.microsoft.com/office/powerpoint/2010/main" val="53711141"/>
              </p:ext>
            </p:extLst>
          </p:nvPr>
        </p:nvGraphicFramePr>
        <p:xfrm>
          <a:off x="2352675" y="4852988"/>
          <a:ext cx="4149725" cy="479425"/>
        </p:xfrm>
        <a:graphic>
          <a:graphicData uri="http://schemas.openxmlformats.org/presentationml/2006/ole">
            <mc:AlternateContent xmlns:mc="http://schemas.openxmlformats.org/markup-compatibility/2006">
              <mc:Choice xmlns:v="urn:schemas-microsoft-com:vml" Requires="v">
                <p:oleObj name="Equation" r:id="rId20" imgW="1638000" imgH="190440" progId="Equation.DSMT4">
                  <p:embed/>
                </p:oleObj>
              </mc:Choice>
              <mc:Fallback>
                <p:oleObj name="Equation" r:id="rId20" imgW="1638000" imgH="190440" progId="Equation.DSMT4">
                  <p:embed/>
                  <p:pic>
                    <p:nvPicPr>
                      <p:cNvPr id="0" name=""/>
                      <p:cNvPicPr>
                        <a:picLocks noChangeAspect="1" noChangeArrowheads="1"/>
                      </p:cNvPicPr>
                      <p:nvPr/>
                    </p:nvPicPr>
                    <p:blipFill>
                      <a:blip r:embed="rId21"/>
                      <a:srcRect/>
                      <a:stretch>
                        <a:fillRect/>
                      </a:stretch>
                    </p:blipFill>
                    <p:spPr bwMode="auto">
                      <a:xfrm>
                        <a:off x="2352675" y="4852988"/>
                        <a:ext cx="4149725"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48" name="Object 124"/>
          <p:cNvGraphicFramePr>
            <a:graphicFrameLocks noChangeAspect="1"/>
          </p:cNvGraphicFramePr>
          <p:nvPr>
            <p:extLst>
              <p:ext uri="{D42A27DB-BD31-4B8C-83A1-F6EECF244321}">
                <p14:modId xmlns:p14="http://schemas.microsoft.com/office/powerpoint/2010/main" val="2438758662"/>
              </p:ext>
            </p:extLst>
          </p:nvPr>
        </p:nvGraphicFramePr>
        <p:xfrm>
          <a:off x="754063" y="1762125"/>
          <a:ext cx="7783512" cy="414338"/>
        </p:xfrm>
        <a:graphic>
          <a:graphicData uri="http://schemas.openxmlformats.org/presentationml/2006/ole">
            <mc:AlternateContent xmlns:mc="http://schemas.openxmlformats.org/markup-compatibility/2006">
              <mc:Choice xmlns:v="urn:schemas-microsoft-com:vml" Requires="v">
                <p:oleObj name="Equation" r:id="rId22" imgW="3073320" imgH="164880" progId="Equation.DSMT4">
                  <p:embed/>
                </p:oleObj>
              </mc:Choice>
              <mc:Fallback>
                <p:oleObj name="Equation" r:id="rId22" imgW="3073320" imgH="164880" progId="Equation.DSMT4">
                  <p:embed/>
                  <p:pic>
                    <p:nvPicPr>
                      <p:cNvPr id="0" name=""/>
                      <p:cNvPicPr>
                        <a:picLocks noChangeAspect="1" noChangeArrowheads="1"/>
                      </p:cNvPicPr>
                      <p:nvPr/>
                    </p:nvPicPr>
                    <p:blipFill>
                      <a:blip r:embed="rId23"/>
                      <a:srcRect/>
                      <a:stretch>
                        <a:fillRect/>
                      </a:stretch>
                    </p:blipFill>
                    <p:spPr bwMode="auto">
                      <a:xfrm>
                        <a:off x="754063" y="1762125"/>
                        <a:ext cx="7783512" cy="414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149" name="Oval 125"/>
          <p:cNvSpPr>
            <a:spLocks noChangeArrowheads="1"/>
          </p:cNvSpPr>
          <p:nvPr/>
        </p:nvSpPr>
        <p:spPr bwMode="auto">
          <a:xfrm>
            <a:off x="2235200" y="4838700"/>
            <a:ext cx="4330700" cy="469900"/>
          </a:xfrm>
          <a:prstGeom prst="ellipse">
            <a:avLst/>
          </a:prstGeom>
          <a:noFill/>
          <a:ln w="19050" algn="ctr">
            <a:solidFill>
              <a:srgbClr val="FF0000"/>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grpSp>
        <p:nvGrpSpPr>
          <p:cNvPr id="513153" name="Group 129"/>
          <p:cNvGrpSpPr>
            <a:grpSpLocks/>
          </p:cNvGrpSpPr>
          <p:nvPr/>
        </p:nvGrpSpPr>
        <p:grpSpPr bwMode="auto">
          <a:xfrm>
            <a:off x="719138" y="6283325"/>
            <a:ext cx="5624512" cy="320675"/>
            <a:chOff x="461" y="3958"/>
            <a:chExt cx="3543" cy="202"/>
          </a:xfrm>
        </p:grpSpPr>
        <p:sp>
          <p:nvSpPr>
            <p:cNvPr id="513150" name="WordArt 126"/>
            <p:cNvSpPr>
              <a:spLocks noChangeArrowheads="1" noChangeShapeType="1" noTextEdit="1"/>
            </p:cNvSpPr>
            <p:nvPr/>
          </p:nvSpPr>
          <p:spPr bwMode="auto">
            <a:xfrm>
              <a:off x="461" y="3958"/>
              <a:ext cx="3543" cy="196"/>
            </a:xfrm>
            <a:prstGeom prst="rect">
              <a:avLst/>
            </a:prstGeom>
          </p:spPr>
          <p:txBody>
            <a:bodyPr wrap="none" fromWordArt="1">
              <a:prstTxWarp prst="textPlain">
                <a:avLst>
                  <a:gd name="adj" fmla="val 50000"/>
                </a:avLst>
              </a:prstTxWarp>
            </a:bodyPr>
            <a:lstStyle/>
            <a:p>
              <a:r>
                <a:rPr lang="zh-CN" altLang="en-US" sz="3600" kern="10">
                  <a:ln w="12700">
                    <a:solidFill>
                      <a:srgbClr val="FF00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黑体"/>
                  <a:ea typeface="黑体"/>
                </a:rPr>
                <a:t>作出判断的过程称为对假设   进行检验</a:t>
              </a:r>
            </a:p>
          </p:txBody>
        </p:sp>
        <p:sp>
          <p:nvSpPr>
            <p:cNvPr id="513151" name="WordArt 127"/>
            <p:cNvSpPr>
              <a:spLocks noChangeArrowheads="1" noChangeShapeType="1" noTextEdit="1"/>
            </p:cNvSpPr>
            <p:nvPr/>
          </p:nvSpPr>
          <p:spPr bwMode="auto">
            <a:xfrm>
              <a:off x="2948" y="3977"/>
              <a:ext cx="119" cy="172"/>
            </a:xfrm>
            <a:prstGeom prst="rect">
              <a:avLst/>
            </a:prstGeom>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黑体"/>
                  <a:ea typeface="黑体"/>
                </a:rPr>
                <a:t>H</a:t>
              </a:r>
              <a:endParaRPr lang="zh-CN" altLang="en-US" sz="3600" kern="10">
                <a:ln w="12700">
                  <a:solidFill>
                    <a:srgbClr val="FF00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黑体"/>
                <a:ea typeface="黑体"/>
              </a:endParaRPr>
            </a:p>
          </p:txBody>
        </p:sp>
        <p:sp>
          <p:nvSpPr>
            <p:cNvPr id="513152" name="WordArt 128"/>
            <p:cNvSpPr>
              <a:spLocks noChangeArrowheads="1" noChangeShapeType="1" noTextEdit="1"/>
            </p:cNvSpPr>
            <p:nvPr/>
          </p:nvSpPr>
          <p:spPr bwMode="auto">
            <a:xfrm>
              <a:off x="3106" y="4078"/>
              <a:ext cx="66" cy="82"/>
            </a:xfrm>
            <a:prstGeom prst="rect">
              <a:avLst/>
            </a:prstGeom>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黑体"/>
                  <a:ea typeface="黑体"/>
                </a:rPr>
                <a:t>0</a:t>
              </a:r>
              <a:endParaRPr lang="zh-CN" altLang="en-US" sz="3600" kern="10">
                <a:ln w="12700">
                  <a:solidFill>
                    <a:srgbClr val="FF00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黑体"/>
                <a:ea typeface="黑体"/>
              </a:endParaRPr>
            </a:p>
          </p:txBody>
        </p:sp>
      </p:grpSp>
      <p:sp>
        <p:nvSpPr>
          <p:cNvPr id="513155" name="AutoShape 131"/>
          <p:cNvSpPr>
            <a:spLocks noChangeArrowheads="1"/>
          </p:cNvSpPr>
          <p:nvPr/>
        </p:nvSpPr>
        <p:spPr bwMode="auto">
          <a:xfrm>
            <a:off x="6834188" y="4937125"/>
            <a:ext cx="1992312" cy="423863"/>
          </a:xfrm>
          <a:prstGeom prst="wedgeRectCallout">
            <a:avLst>
              <a:gd name="adj1" fmla="val -62190"/>
              <a:gd name="adj2" fmla="val -17042"/>
            </a:avLst>
          </a:prstGeom>
          <a:gradFill rotWithShape="1">
            <a:gsLst>
              <a:gs pos="0">
                <a:schemeClr val="folHlink"/>
              </a:gs>
              <a:gs pos="50000">
                <a:schemeClr val="folHlink">
                  <a:gamma/>
                  <a:shade val="46275"/>
                  <a:invGamma/>
                </a:schemeClr>
              </a:gs>
              <a:gs pos="100000">
                <a:schemeClr val="folHlink"/>
              </a:gs>
            </a:gsLst>
            <a:lin ang="2700000" scaled="1"/>
          </a:gradFill>
          <a:ln w="9525" algn="ctr">
            <a:solidFill>
              <a:schemeClr val="folHlink"/>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13156" name="WordArt 132"/>
          <p:cNvSpPr>
            <a:spLocks noChangeArrowheads="1" noChangeShapeType="1" noTextEdit="1"/>
          </p:cNvSpPr>
          <p:nvPr/>
        </p:nvSpPr>
        <p:spPr bwMode="auto">
          <a:xfrm>
            <a:off x="6918325" y="5000625"/>
            <a:ext cx="1528763" cy="295275"/>
          </a:xfrm>
          <a:prstGeom prst="rect">
            <a:avLst/>
          </a:prstGeom>
        </p:spPr>
        <p:txBody>
          <a:bodyPr wrap="none" fromWordArt="1">
            <a:prstTxWarp prst="textPlain">
              <a:avLst>
                <a:gd name="adj" fmla="val 50000"/>
              </a:avLst>
            </a:prstTxWarp>
          </a:bodyPr>
          <a:lstStyle/>
          <a:p>
            <a:r>
              <a:rPr lang="zh-CN" altLang="en-US" sz="3600" b="1" kern="10">
                <a:ln w="12700">
                  <a:solidFill>
                    <a:srgbClr val="FF0000"/>
                  </a:solidFill>
                  <a:round/>
                  <a:headEnd/>
                  <a:tailEnd/>
                </a:ln>
                <a:solidFill>
                  <a:srgbClr val="FFFF00"/>
                </a:solidFill>
                <a:effectLst>
                  <a:outerShdw dist="35921" dir="2700000" algn="ctr" rotWithShape="0">
                    <a:srgbClr val="990000"/>
                  </a:outerShdw>
                </a:effectLst>
                <a:latin typeface="黑体"/>
                <a:ea typeface="黑体"/>
              </a:rPr>
              <a:t>怎样检验假设</a:t>
            </a:r>
          </a:p>
        </p:txBody>
      </p:sp>
      <p:sp>
        <p:nvSpPr>
          <p:cNvPr id="513158" name="WordArt 134"/>
          <p:cNvSpPr>
            <a:spLocks noChangeArrowheads="1" noChangeShapeType="1" noTextEdit="1"/>
          </p:cNvSpPr>
          <p:nvPr/>
        </p:nvSpPr>
        <p:spPr bwMode="auto">
          <a:xfrm>
            <a:off x="8512175" y="5016500"/>
            <a:ext cx="209550" cy="265113"/>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p>
        </p:txBody>
      </p:sp>
      <p:sp>
        <p:nvSpPr>
          <p:cNvPr id="513159" name="WordArt 135"/>
          <p:cNvSpPr>
            <a:spLocks noChangeArrowheads="1" noChangeShapeType="1" noTextEdit="1"/>
          </p:cNvSpPr>
          <p:nvPr/>
        </p:nvSpPr>
        <p:spPr bwMode="auto">
          <a:xfrm>
            <a:off x="8512175" y="5016500"/>
            <a:ext cx="209550" cy="265113"/>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FF00"/>
                    </a:gs>
                    <a:gs pos="50000">
                      <a:srgbClr val="FF0000"/>
                    </a:gs>
                    <a:gs pos="100000">
                      <a:srgbClr val="FFFF00"/>
                    </a:gs>
                  </a:gsLst>
                  <a:lin ang="2700000" scaled="1"/>
                </a:gradFill>
                <a:effectLst>
                  <a:outerShdw dist="35921" dir="2700000" algn="ctr" rotWithShape="0">
                    <a:srgbClr val="990000"/>
                  </a:outerShdw>
                </a:effectLst>
                <a:latin typeface="黑体"/>
                <a:ea typeface="黑体"/>
              </a:rPr>
              <a:t>？</a:t>
            </a:r>
          </a:p>
        </p:txBody>
      </p:sp>
      <p:sp>
        <p:nvSpPr>
          <p:cNvPr id="513161" name="Rectangle 137"/>
          <p:cNvSpPr>
            <a:spLocks noChangeArrowheads="1"/>
          </p:cNvSpPr>
          <p:nvPr/>
        </p:nvSpPr>
        <p:spPr bwMode="auto">
          <a:xfrm>
            <a:off x="2032" y="1408113"/>
            <a:ext cx="9144000" cy="5467350"/>
          </a:xfrm>
          <a:prstGeom prst="rect">
            <a:avLst/>
          </a:prstGeom>
          <a:solidFill>
            <a:schemeClr val="bg1"/>
          </a:solidFill>
          <a:ln>
            <a:noFill/>
          </a:ln>
          <a:effectLst/>
        </p:spPr>
        <p:txBody>
          <a:bodyPr anchor="ctr">
            <a:spAutoFit/>
          </a:bodyPr>
          <a:lstStyle/>
          <a:p>
            <a:endParaRPr lang="zh-CN" altLang="en-US"/>
          </a:p>
        </p:txBody>
      </p:sp>
      <p:sp>
        <p:nvSpPr>
          <p:cNvPr id="513162" name="WordArt 138"/>
          <p:cNvSpPr>
            <a:spLocks noChangeArrowheads="1" noChangeShapeType="1" noTextEdit="1"/>
          </p:cNvSpPr>
          <p:nvPr/>
        </p:nvSpPr>
        <p:spPr bwMode="auto">
          <a:xfrm>
            <a:off x="750888" y="1498600"/>
            <a:ext cx="671512" cy="290513"/>
          </a:xfrm>
          <a:prstGeom prst="rect">
            <a:avLst/>
          </a:prstGeom>
        </p:spPr>
        <p:txBody>
          <a:bodyPr wrap="none" fromWordArt="1">
            <a:prstTxWarp prst="textPlain">
              <a:avLst>
                <a:gd name="adj" fmla="val 50000"/>
              </a:avLst>
            </a:prstTxWarp>
          </a:bodyPr>
          <a:lstStyle/>
          <a:p>
            <a:r>
              <a:rPr lang="zh-CN" altLang="en-US" sz="3600" b="1" kern="10" dirty="0">
                <a:ln w="15875">
                  <a:solidFill>
                    <a:srgbClr val="3399FF"/>
                  </a:solidFill>
                  <a:round/>
                  <a:headEnd/>
                  <a:tailEnd/>
                </a:ln>
                <a:effectLst>
                  <a:outerShdw dist="53882" dir="2700000" algn="ctr" rotWithShape="0">
                    <a:schemeClr val="bg2">
                      <a:alpha val="50000"/>
                    </a:schemeClr>
                  </a:outerShdw>
                </a:effectLst>
                <a:latin typeface="方正舒体"/>
                <a:ea typeface="方正舒体"/>
              </a:rPr>
              <a:t>分析</a:t>
            </a:r>
          </a:p>
        </p:txBody>
      </p:sp>
      <p:graphicFrame>
        <p:nvGraphicFramePr>
          <p:cNvPr id="513163" name="Object 139"/>
          <p:cNvGraphicFramePr>
            <a:graphicFrameLocks noChangeAspect="1"/>
          </p:cNvGraphicFramePr>
          <p:nvPr>
            <p:extLst>
              <p:ext uri="{D42A27DB-BD31-4B8C-83A1-F6EECF244321}">
                <p14:modId xmlns:p14="http://schemas.microsoft.com/office/powerpoint/2010/main" val="3875551664"/>
              </p:ext>
            </p:extLst>
          </p:nvPr>
        </p:nvGraphicFramePr>
        <p:xfrm>
          <a:off x="2738438" y="1732739"/>
          <a:ext cx="3333750" cy="815975"/>
        </p:xfrm>
        <a:graphic>
          <a:graphicData uri="http://schemas.openxmlformats.org/presentationml/2006/ole">
            <mc:AlternateContent xmlns:mc="http://schemas.openxmlformats.org/markup-compatibility/2006">
              <mc:Choice xmlns:v="urn:schemas-microsoft-com:vml" Requires="v">
                <p:oleObj name="Equation" r:id="rId24" imgW="1333440" imgH="330120" progId="Equation.DSMT4">
                  <p:embed/>
                </p:oleObj>
              </mc:Choice>
              <mc:Fallback>
                <p:oleObj name="Equation" r:id="rId24" imgW="1333440" imgH="330120" progId="Equation.DSMT4">
                  <p:embed/>
                  <p:pic>
                    <p:nvPicPr>
                      <p:cNvPr id="0" name=""/>
                      <p:cNvPicPr>
                        <a:picLocks noChangeAspect="1" noChangeArrowheads="1"/>
                      </p:cNvPicPr>
                      <p:nvPr/>
                    </p:nvPicPr>
                    <p:blipFill>
                      <a:blip r:embed="rId25"/>
                      <a:srcRect/>
                      <a:stretch>
                        <a:fillRect/>
                      </a:stretch>
                    </p:blipFill>
                    <p:spPr bwMode="auto">
                      <a:xfrm>
                        <a:off x="2738438" y="1732739"/>
                        <a:ext cx="3333750" cy="815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3164" name="Group 140"/>
          <p:cNvGrpSpPr>
            <a:grpSpLocks/>
          </p:cNvGrpSpPr>
          <p:nvPr/>
        </p:nvGrpSpPr>
        <p:grpSpPr bwMode="auto">
          <a:xfrm>
            <a:off x="1482724" y="1295402"/>
            <a:ext cx="7496173" cy="619126"/>
            <a:chOff x="846" y="1112"/>
            <a:chExt cx="4722" cy="390"/>
          </a:xfrm>
        </p:grpSpPr>
        <p:sp>
          <p:nvSpPr>
            <p:cNvPr id="513165" name="Rectangle 141"/>
            <p:cNvSpPr>
              <a:spLocks noChangeArrowheads="1"/>
            </p:cNvSpPr>
            <p:nvPr/>
          </p:nvSpPr>
          <p:spPr bwMode="auto">
            <a:xfrm>
              <a:off x="2082" y="1112"/>
              <a:ext cx="348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是总体           的样本</a:t>
              </a:r>
            </a:p>
          </p:txBody>
        </p:sp>
        <p:graphicFrame>
          <p:nvGraphicFramePr>
            <p:cNvPr id="513166" name="Object 142"/>
            <p:cNvGraphicFramePr>
              <a:graphicFrameLocks noChangeAspect="1"/>
            </p:cNvGraphicFramePr>
            <p:nvPr>
              <p:extLst>
                <p:ext uri="{D42A27DB-BD31-4B8C-83A1-F6EECF244321}">
                  <p14:modId xmlns:p14="http://schemas.microsoft.com/office/powerpoint/2010/main" val="2840124929"/>
                </p:ext>
              </p:extLst>
            </p:nvPr>
          </p:nvGraphicFramePr>
          <p:xfrm>
            <a:off x="2799" y="1164"/>
            <a:ext cx="1295" cy="338"/>
          </p:xfrm>
          <a:graphic>
            <a:graphicData uri="http://schemas.openxmlformats.org/presentationml/2006/ole">
              <mc:AlternateContent xmlns:mc="http://schemas.openxmlformats.org/markup-compatibility/2006">
                <mc:Choice xmlns:v="urn:schemas-microsoft-com:vml" Requires="v">
                  <p:oleObj name="Equation" r:id="rId26" imgW="787320" imgH="203040" progId="Equation.DSMT4">
                    <p:embed/>
                  </p:oleObj>
                </mc:Choice>
                <mc:Fallback>
                  <p:oleObj name="Equation" r:id="rId26" imgW="787320" imgH="203040" progId="Equation.DSMT4">
                    <p:embed/>
                    <p:pic>
                      <p:nvPicPr>
                        <p:cNvPr id="0" name=""/>
                        <p:cNvPicPr>
                          <a:picLocks noChangeAspect="1" noChangeArrowheads="1"/>
                        </p:cNvPicPr>
                        <p:nvPr/>
                      </p:nvPicPr>
                      <p:blipFill>
                        <a:blip r:embed="rId27"/>
                        <a:srcRect/>
                        <a:stretch>
                          <a:fillRect/>
                        </a:stretch>
                      </p:blipFill>
                      <p:spPr bwMode="auto">
                        <a:xfrm>
                          <a:off x="2799" y="1164"/>
                          <a:ext cx="1295" cy="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67" name="Object 143"/>
            <p:cNvGraphicFramePr>
              <a:graphicFrameLocks noChangeAspect="1"/>
            </p:cNvGraphicFramePr>
            <p:nvPr>
              <p:extLst>
                <p:ext uri="{D42A27DB-BD31-4B8C-83A1-F6EECF244321}">
                  <p14:modId xmlns:p14="http://schemas.microsoft.com/office/powerpoint/2010/main" val="1311409696"/>
                </p:ext>
              </p:extLst>
            </p:nvPr>
          </p:nvGraphicFramePr>
          <p:xfrm>
            <a:off x="846" y="1169"/>
            <a:ext cx="1345" cy="295"/>
          </p:xfrm>
          <a:graphic>
            <a:graphicData uri="http://schemas.openxmlformats.org/presentationml/2006/ole">
              <mc:AlternateContent xmlns:mc="http://schemas.openxmlformats.org/markup-compatibility/2006">
                <mc:Choice xmlns:v="urn:schemas-microsoft-com:vml" Requires="v">
                  <p:oleObj name="Equation" r:id="rId28" imgW="774360" imgH="177480" progId="Equation.DSMT4">
                    <p:embed/>
                  </p:oleObj>
                </mc:Choice>
                <mc:Fallback>
                  <p:oleObj name="Equation" r:id="rId28" imgW="774360" imgH="177480" progId="Equation.DSMT4">
                    <p:embed/>
                    <p:pic>
                      <p:nvPicPr>
                        <p:cNvPr id="0" name=""/>
                        <p:cNvPicPr>
                          <a:picLocks noChangeAspect="1" noChangeArrowheads="1"/>
                        </p:cNvPicPr>
                        <p:nvPr/>
                      </p:nvPicPr>
                      <p:blipFill>
                        <a:blip r:embed="rId29"/>
                        <a:srcRect/>
                        <a:stretch>
                          <a:fillRect/>
                        </a:stretch>
                      </p:blipFill>
                      <p:spPr bwMode="auto">
                        <a:xfrm>
                          <a:off x="846" y="1169"/>
                          <a:ext cx="1345"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3170" name="Rectangle 146"/>
          <p:cNvSpPr>
            <a:spLocks noChangeArrowheads="1"/>
          </p:cNvSpPr>
          <p:nvPr/>
        </p:nvSpPr>
        <p:spPr bwMode="auto">
          <a:xfrm>
            <a:off x="7610475" y="1271588"/>
            <a:ext cx="1089025"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且</a:t>
            </a:r>
          </a:p>
        </p:txBody>
      </p:sp>
      <p:grpSp>
        <p:nvGrpSpPr>
          <p:cNvPr id="513189" name="Group 165"/>
          <p:cNvGrpSpPr>
            <a:grpSpLocks/>
          </p:cNvGrpSpPr>
          <p:nvPr/>
        </p:nvGrpSpPr>
        <p:grpSpPr bwMode="auto">
          <a:xfrm>
            <a:off x="673100" y="2327276"/>
            <a:ext cx="3937000" cy="590550"/>
            <a:chOff x="424" y="1449"/>
            <a:chExt cx="2480" cy="372"/>
          </a:xfrm>
        </p:grpSpPr>
        <p:sp>
          <p:nvSpPr>
            <p:cNvPr id="513174" name="Rectangle 150"/>
            <p:cNvSpPr>
              <a:spLocks noChangeArrowheads="1"/>
            </p:cNvSpPr>
            <p:nvPr/>
          </p:nvSpPr>
          <p:spPr bwMode="auto">
            <a:xfrm>
              <a:off x="424" y="1449"/>
              <a:ext cx="174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故若  </a:t>
              </a:r>
              <a:r>
                <a:rPr lang="zh-CN" altLang="en-US" sz="9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成立</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则</a:t>
              </a:r>
            </a:p>
          </p:txBody>
        </p:sp>
        <p:graphicFrame>
          <p:nvGraphicFramePr>
            <p:cNvPr id="513181" name="Object 157"/>
            <p:cNvGraphicFramePr>
              <a:graphicFrameLocks noChangeAspect="1"/>
            </p:cNvGraphicFramePr>
            <p:nvPr>
              <p:extLst>
                <p:ext uri="{D42A27DB-BD31-4B8C-83A1-F6EECF244321}">
                  <p14:modId xmlns:p14="http://schemas.microsoft.com/office/powerpoint/2010/main" val="2307300653"/>
                </p:ext>
              </p:extLst>
            </p:nvPr>
          </p:nvGraphicFramePr>
          <p:xfrm>
            <a:off x="921" y="1504"/>
            <a:ext cx="320" cy="277"/>
          </p:xfrm>
          <a:graphic>
            <a:graphicData uri="http://schemas.openxmlformats.org/presentationml/2006/ole">
              <mc:AlternateContent xmlns:mc="http://schemas.openxmlformats.org/markup-compatibility/2006">
                <mc:Choice xmlns:v="urn:schemas-microsoft-com:vml" Requires="v">
                  <p:oleObj name="Equation" r:id="rId30" imgW="203040" imgH="177480" progId="Equation.DSMT4">
                    <p:embed/>
                  </p:oleObj>
                </mc:Choice>
                <mc:Fallback>
                  <p:oleObj name="Equation" r:id="rId30" imgW="203040" imgH="177480" progId="Equation.DSMT4">
                    <p:embed/>
                    <p:pic>
                      <p:nvPicPr>
                        <p:cNvPr id="0" name=""/>
                        <p:cNvPicPr>
                          <a:picLocks noChangeAspect="1" noChangeArrowheads="1"/>
                        </p:cNvPicPr>
                        <p:nvPr/>
                      </p:nvPicPr>
                      <p:blipFill>
                        <a:blip r:embed="rId31"/>
                        <a:srcRect/>
                        <a:stretch>
                          <a:fillRect/>
                        </a:stretch>
                      </p:blipFill>
                      <p:spPr bwMode="auto">
                        <a:xfrm>
                          <a:off x="921" y="1504"/>
                          <a:ext cx="320"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87" name="Object 163"/>
            <p:cNvGraphicFramePr>
              <a:graphicFrameLocks noChangeAspect="1"/>
            </p:cNvGraphicFramePr>
            <p:nvPr>
              <p:extLst>
                <p:ext uri="{D42A27DB-BD31-4B8C-83A1-F6EECF244321}">
                  <p14:modId xmlns:p14="http://schemas.microsoft.com/office/powerpoint/2010/main" val="2931031672"/>
                </p:ext>
              </p:extLst>
            </p:nvPr>
          </p:nvGraphicFramePr>
          <p:xfrm>
            <a:off x="1944" y="1505"/>
            <a:ext cx="960" cy="316"/>
          </p:xfrm>
          <a:graphic>
            <a:graphicData uri="http://schemas.openxmlformats.org/presentationml/2006/ole">
              <mc:AlternateContent xmlns:mc="http://schemas.openxmlformats.org/markup-compatibility/2006">
                <mc:Choice xmlns:v="urn:schemas-microsoft-com:vml" Requires="v">
                  <p:oleObj name="Equation" r:id="rId32" imgW="609480" imgH="203040" progId="Equation.DSMT4">
                    <p:embed/>
                  </p:oleObj>
                </mc:Choice>
                <mc:Fallback>
                  <p:oleObj name="Equation" r:id="rId32" imgW="609480" imgH="203040" progId="Equation.DSMT4">
                    <p:embed/>
                    <p:pic>
                      <p:nvPicPr>
                        <p:cNvPr id="0" name=""/>
                        <p:cNvPicPr>
                          <a:picLocks noChangeAspect="1" noChangeArrowheads="1"/>
                        </p:cNvPicPr>
                        <p:nvPr/>
                      </p:nvPicPr>
                      <p:blipFill>
                        <a:blip r:embed="rId33"/>
                        <a:srcRect/>
                        <a:stretch>
                          <a:fillRect/>
                        </a:stretch>
                      </p:blipFill>
                      <p:spPr bwMode="auto">
                        <a:xfrm>
                          <a:off x="1944" y="1505"/>
                          <a:ext cx="960" cy="31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3184" name="Rectangle 160"/>
          <p:cNvSpPr>
            <a:spLocks noChangeArrowheads="1"/>
          </p:cNvSpPr>
          <p:nvPr/>
        </p:nvSpPr>
        <p:spPr bwMode="auto">
          <a:xfrm>
            <a:off x="-50800" y="2787651"/>
            <a:ext cx="32099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波动幅度不会太大</a:t>
            </a:r>
          </a:p>
        </p:txBody>
      </p:sp>
      <p:grpSp>
        <p:nvGrpSpPr>
          <p:cNvPr id="513204" name="Group 180"/>
          <p:cNvGrpSpPr>
            <a:grpSpLocks/>
          </p:cNvGrpSpPr>
          <p:nvPr/>
        </p:nvGrpSpPr>
        <p:grpSpPr bwMode="auto">
          <a:xfrm>
            <a:off x="2819400" y="2746373"/>
            <a:ext cx="5435600" cy="561975"/>
            <a:chOff x="2064" y="1746"/>
            <a:chExt cx="3424" cy="354"/>
          </a:xfrm>
        </p:grpSpPr>
        <p:sp>
          <p:nvSpPr>
            <p:cNvPr id="513186" name="Rectangle 162"/>
            <p:cNvSpPr>
              <a:spLocks noChangeArrowheads="1"/>
            </p:cNvSpPr>
            <p:nvPr/>
          </p:nvSpPr>
          <p:spPr bwMode="auto">
            <a:xfrm>
              <a:off x="2064" y="1746"/>
              <a:ext cx="342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从而绝对偏差       应该较小</a:t>
              </a:r>
              <a:r>
                <a:rPr lang="en-US" altLang="zh-CN" b="1" dirty="0">
                  <a:effectLst>
                    <a:outerShdw blurRad="38100" dist="38100" dir="2700000" algn="tl">
                      <a:srgbClr val="C0C0C0"/>
                    </a:outerShdw>
                  </a:effectLst>
                  <a:latin typeface="黑体" pitchFamily="49" charset="-122"/>
                  <a:ea typeface="黑体" pitchFamily="49" charset="-122"/>
                </a:rPr>
                <a:t>.</a:t>
              </a:r>
            </a:p>
          </p:txBody>
        </p:sp>
        <p:graphicFrame>
          <p:nvGraphicFramePr>
            <p:cNvPr id="513180" name="Object 156"/>
            <p:cNvGraphicFramePr>
              <a:graphicFrameLocks noChangeAspect="1"/>
            </p:cNvGraphicFramePr>
            <p:nvPr>
              <p:extLst>
                <p:ext uri="{D42A27DB-BD31-4B8C-83A1-F6EECF244321}">
                  <p14:modId xmlns:p14="http://schemas.microsoft.com/office/powerpoint/2010/main" val="3072251400"/>
                </p:ext>
              </p:extLst>
            </p:nvPr>
          </p:nvGraphicFramePr>
          <p:xfrm>
            <a:off x="3606" y="1747"/>
            <a:ext cx="800" cy="315"/>
          </p:xfrm>
          <a:graphic>
            <a:graphicData uri="http://schemas.openxmlformats.org/presentationml/2006/ole">
              <mc:AlternateContent xmlns:mc="http://schemas.openxmlformats.org/markup-compatibility/2006">
                <mc:Choice xmlns:v="urn:schemas-microsoft-com:vml" Requires="v">
                  <p:oleObj name="Equation" r:id="rId34" imgW="507960" imgH="203040" progId="Equation.DSMT4">
                    <p:embed/>
                  </p:oleObj>
                </mc:Choice>
                <mc:Fallback>
                  <p:oleObj name="Equation" r:id="rId34" imgW="507960" imgH="203040" progId="Equation.DSMT4">
                    <p:embed/>
                    <p:pic>
                      <p:nvPicPr>
                        <p:cNvPr id="0" name=""/>
                        <p:cNvPicPr>
                          <a:picLocks noChangeAspect="1" noChangeArrowheads="1"/>
                        </p:cNvPicPr>
                        <p:nvPr/>
                      </p:nvPicPr>
                      <p:blipFill>
                        <a:blip r:embed="rId35"/>
                        <a:srcRect/>
                        <a:stretch>
                          <a:fillRect/>
                        </a:stretch>
                      </p:blipFill>
                      <p:spPr bwMode="auto">
                        <a:xfrm>
                          <a:off x="3606" y="1747"/>
                          <a:ext cx="800" cy="31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94" name="Group 170"/>
          <p:cNvGrpSpPr>
            <a:grpSpLocks/>
          </p:cNvGrpSpPr>
          <p:nvPr/>
        </p:nvGrpSpPr>
        <p:grpSpPr bwMode="auto">
          <a:xfrm>
            <a:off x="674688" y="3217859"/>
            <a:ext cx="8558212" cy="574675"/>
            <a:chOff x="25" y="3090"/>
            <a:chExt cx="5391" cy="362"/>
          </a:xfrm>
        </p:grpSpPr>
        <p:sp>
          <p:nvSpPr>
            <p:cNvPr id="513182" name="Rectangle 158"/>
            <p:cNvSpPr>
              <a:spLocks noChangeArrowheads="1"/>
            </p:cNvSpPr>
            <p:nvPr/>
          </p:nvSpPr>
          <p:spPr bwMode="auto">
            <a:xfrm>
              <a:off x="25" y="3090"/>
              <a:ext cx="5391"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反之</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若       的值偏大</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则有理由怀疑   的正确性</a:t>
              </a:r>
            </a:p>
          </p:txBody>
        </p:sp>
        <p:graphicFrame>
          <p:nvGraphicFramePr>
            <p:cNvPr id="513179" name="Object 155"/>
            <p:cNvGraphicFramePr>
              <a:graphicFrameLocks noChangeAspect="1"/>
            </p:cNvGraphicFramePr>
            <p:nvPr>
              <p:extLst>
                <p:ext uri="{D42A27DB-BD31-4B8C-83A1-F6EECF244321}">
                  <p14:modId xmlns:p14="http://schemas.microsoft.com/office/powerpoint/2010/main" val="390878072"/>
                </p:ext>
              </p:extLst>
            </p:nvPr>
          </p:nvGraphicFramePr>
          <p:xfrm>
            <a:off x="873" y="3137"/>
            <a:ext cx="800" cy="315"/>
          </p:xfrm>
          <a:graphic>
            <a:graphicData uri="http://schemas.openxmlformats.org/presentationml/2006/ole">
              <mc:AlternateContent xmlns:mc="http://schemas.openxmlformats.org/markup-compatibility/2006">
                <mc:Choice xmlns:v="urn:schemas-microsoft-com:vml" Requires="v">
                  <p:oleObj name="Equation" r:id="rId36" imgW="507960" imgH="203040" progId="Equation.DSMT4">
                    <p:embed/>
                  </p:oleObj>
                </mc:Choice>
                <mc:Fallback>
                  <p:oleObj name="Equation" r:id="rId36" imgW="507960" imgH="203040" progId="Equation.DSMT4">
                    <p:embed/>
                    <p:pic>
                      <p:nvPicPr>
                        <p:cNvPr id="0" name=""/>
                        <p:cNvPicPr>
                          <a:picLocks noChangeAspect="1" noChangeArrowheads="1"/>
                        </p:cNvPicPr>
                        <p:nvPr/>
                      </p:nvPicPr>
                      <p:blipFill>
                        <a:blip r:embed="rId37"/>
                        <a:srcRect/>
                        <a:stretch>
                          <a:fillRect/>
                        </a:stretch>
                      </p:blipFill>
                      <p:spPr bwMode="auto">
                        <a:xfrm>
                          <a:off x="873" y="3137"/>
                          <a:ext cx="800" cy="31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93" name="Object 169"/>
            <p:cNvGraphicFramePr>
              <a:graphicFrameLocks noChangeAspect="1"/>
            </p:cNvGraphicFramePr>
            <p:nvPr>
              <p:extLst>
                <p:ext uri="{D42A27DB-BD31-4B8C-83A1-F6EECF244321}">
                  <p14:modId xmlns:p14="http://schemas.microsoft.com/office/powerpoint/2010/main" val="3366024400"/>
                </p:ext>
              </p:extLst>
            </p:nvPr>
          </p:nvGraphicFramePr>
          <p:xfrm>
            <a:off x="4050" y="3171"/>
            <a:ext cx="320" cy="276"/>
          </p:xfrm>
          <a:graphic>
            <a:graphicData uri="http://schemas.openxmlformats.org/presentationml/2006/ole">
              <mc:AlternateContent xmlns:mc="http://schemas.openxmlformats.org/markup-compatibility/2006">
                <mc:Choice xmlns:v="urn:schemas-microsoft-com:vml" Requires="v">
                  <p:oleObj name="Equation" r:id="rId38" imgW="203040" imgH="177480" progId="Equation.DSMT4">
                    <p:embed/>
                  </p:oleObj>
                </mc:Choice>
                <mc:Fallback>
                  <p:oleObj name="Equation" r:id="rId38" imgW="203040" imgH="177480" progId="Equation.DSMT4">
                    <p:embed/>
                    <p:pic>
                      <p:nvPicPr>
                        <p:cNvPr id="0" name=""/>
                        <p:cNvPicPr>
                          <a:picLocks noChangeAspect="1" noChangeArrowheads="1"/>
                        </p:cNvPicPr>
                        <p:nvPr/>
                      </p:nvPicPr>
                      <p:blipFill>
                        <a:blip r:embed="rId39"/>
                        <a:srcRect/>
                        <a:stretch>
                          <a:fillRect/>
                        </a:stretch>
                      </p:blipFill>
                      <p:spPr bwMode="auto">
                        <a:xfrm>
                          <a:off x="4050" y="3171"/>
                          <a:ext cx="32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199" name="Group 175"/>
          <p:cNvGrpSpPr>
            <a:grpSpLocks/>
          </p:cNvGrpSpPr>
          <p:nvPr/>
        </p:nvGrpSpPr>
        <p:grpSpPr bwMode="auto">
          <a:xfrm>
            <a:off x="-12700" y="3638551"/>
            <a:ext cx="2008188" cy="566737"/>
            <a:chOff x="0" y="2923"/>
            <a:chExt cx="1265" cy="357"/>
          </a:xfrm>
        </p:grpSpPr>
        <p:sp>
          <p:nvSpPr>
            <p:cNvPr id="513196" name="Rectangle 172"/>
            <p:cNvSpPr>
              <a:spLocks noChangeArrowheads="1"/>
            </p:cNvSpPr>
            <p:nvPr/>
          </p:nvSpPr>
          <p:spPr bwMode="auto">
            <a:xfrm>
              <a:off x="0" y="2923"/>
              <a:ext cx="1151"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从而拒绝</a:t>
              </a:r>
            </a:p>
          </p:txBody>
        </p:sp>
        <p:graphicFrame>
          <p:nvGraphicFramePr>
            <p:cNvPr id="513198" name="Object 174"/>
            <p:cNvGraphicFramePr>
              <a:graphicFrameLocks noChangeAspect="1"/>
            </p:cNvGraphicFramePr>
            <p:nvPr>
              <p:extLst>
                <p:ext uri="{D42A27DB-BD31-4B8C-83A1-F6EECF244321}">
                  <p14:modId xmlns:p14="http://schemas.microsoft.com/office/powerpoint/2010/main" val="2751391144"/>
                </p:ext>
              </p:extLst>
            </p:nvPr>
          </p:nvGraphicFramePr>
          <p:xfrm>
            <a:off x="945" y="3004"/>
            <a:ext cx="320" cy="276"/>
          </p:xfrm>
          <a:graphic>
            <a:graphicData uri="http://schemas.openxmlformats.org/presentationml/2006/ole">
              <mc:AlternateContent xmlns:mc="http://schemas.openxmlformats.org/markup-compatibility/2006">
                <mc:Choice xmlns:v="urn:schemas-microsoft-com:vml" Requires="v">
                  <p:oleObj name="Equation" r:id="rId40" imgW="203040" imgH="177480" progId="Equation.DSMT4">
                    <p:embed/>
                  </p:oleObj>
                </mc:Choice>
                <mc:Fallback>
                  <p:oleObj name="Equation" r:id="rId40" imgW="203040" imgH="177480" progId="Equation.DSMT4">
                    <p:embed/>
                    <p:pic>
                      <p:nvPicPr>
                        <p:cNvPr id="0" name=""/>
                        <p:cNvPicPr>
                          <a:picLocks noChangeAspect="1" noChangeArrowheads="1"/>
                        </p:cNvPicPr>
                        <p:nvPr/>
                      </p:nvPicPr>
                      <p:blipFill>
                        <a:blip r:embed="rId41"/>
                        <a:srcRect/>
                        <a:stretch>
                          <a:fillRect/>
                        </a:stretch>
                      </p:blipFill>
                      <p:spPr bwMode="auto">
                        <a:xfrm>
                          <a:off x="945" y="3004"/>
                          <a:ext cx="32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203" name="Group 179"/>
          <p:cNvGrpSpPr>
            <a:grpSpLocks/>
          </p:cNvGrpSpPr>
          <p:nvPr/>
        </p:nvGrpSpPr>
        <p:grpSpPr bwMode="auto">
          <a:xfrm>
            <a:off x="4410075" y="2305050"/>
            <a:ext cx="4606925" cy="561975"/>
            <a:chOff x="2770" y="1460"/>
            <a:chExt cx="2902" cy="354"/>
          </a:xfrm>
        </p:grpSpPr>
        <p:sp>
          <p:nvSpPr>
            <p:cNvPr id="513200" name="Rectangle 176"/>
            <p:cNvSpPr>
              <a:spLocks noChangeArrowheads="1"/>
            </p:cNvSpPr>
            <p:nvPr/>
          </p:nvSpPr>
          <p:spPr bwMode="auto">
            <a:xfrm>
              <a:off x="2770" y="1460"/>
              <a:ext cx="2902"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即  的值在  附近波动</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且</a:t>
              </a:r>
            </a:p>
          </p:txBody>
        </p:sp>
        <p:graphicFrame>
          <p:nvGraphicFramePr>
            <p:cNvPr id="513201" name="Object 177"/>
            <p:cNvGraphicFramePr>
              <a:graphicFrameLocks noChangeAspect="1"/>
            </p:cNvGraphicFramePr>
            <p:nvPr>
              <p:extLst>
                <p:ext uri="{D42A27DB-BD31-4B8C-83A1-F6EECF244321}">
                  <p14:modId xmlns:p14="http://schemas.microsoft.com/office/powerpoint/2010/main" val="3586415560"/>
                </p:ext>
              </p:extLst>
            </p:nvPr>
          </p:nvGraphicFramePr>
          <p:xfrm>
            <a:off x="3161" y="1525"/>
            <a:ext cx="260" cy="257"/>
          </p:xfrm>
          <a:graphic>
            <a:graphicData uri="http://schemas.openxmlformats.org/presentationml/2006/ole">
              <mc:AlternateContent xmlns:mc="http://schemas.openxmlformats.org/markup-compatibility/2006">
                <mc:Choice xmlns:v="urn:schemas-microsoft-com:vml" Requires="v">
                  <p:oleObj name="Equation" r:id="rId42" imgW="164880" imgH="164880" progId="Equation.DSMT4">
                    <p:embed/>
                  </p:oleObj>
                </mc:Choice>
                <mc:Fallback>
                  <p:oleObj name="Equation" r:id="rId42" imgW="164880" imgH="164880" progId="Equation.DSMT4">
                    <p:embed/>
                    <p:pic>
                      <p:nvPicPr>
                        <p:cNvPr id="0" name=""/>
                        <p:cNvPicPr>
                          <a:picLocks noChangeAspect="1" noChangeArrowheads="1"/>
                        </p:cNvPicPr>
                        <p:nvPr/>
                      </p:nvPicPr>
                      <p:blipFill>
                        <a:blip r:embed="rId43"/>
                        <a:srcRect/>
                        <a:stretch>
                          <a:fillRect/>
                        </a:stretch>
                      </p:blipFill>
                      <p:spPr bwMode="auto">
                        <a:xfrm>
                          <a:off x="3161" y="1525"/>
                          <a:ext cx="260" cy="25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202" name="Object 178"/>
            <p:cNvGraphicFramePr>
              <a:graphicFrameLocks noChangeAspect="1"/>
            </p:cNvGraphicFramePr>
            <p:nvPr>
              <p:extLst>
                <p:ext uri="{D42A27DB-BD31-4B8C-83A1-F6EECF244321}">
                  <p14:modId xmlns:p14="http://schemas.microsoft.com/office/powerpoint/2010/main" val="238114279"/>
                </p:ext>
              </p:extLst>
            </p:nvPr>
          </p:nvGraphicFramePr>
          <p:xfrm>
            <a:off x="4065" y="1512"/>
            <a:ext cx="280" cy="295"/>
          </p:xfrm>
          <a:graphic>
            <a:graphicData uri="http://schemas.openxmlformats.org/presentationml/2006/ole">
              <mc:AlternateContent xmlns:mc="http://schemas.openxmlformats.org/markup-compatibility/2006">
                <mc:Choice xmlns:v="urn:schemas-microsoft-com:vml" Requires="v">
                  <p:oleObj name="Equation" r:id="rId44" imgW="177480" imgH="190440" progId="Equation.DSMT4">
                    <p:embed/>
                  </p:oleObj>
                </mc:Choice>
                <mc:Fallback>
                  <p:oleObj name="Equation" r:id="rId44" imgW="177480" imgH="190440" progId="Equation.DSMT4">
                    <p:embed/>
                    <p:pic>
                      <p:nvPicPr>
                        <p:cNvPr id="0" name=""/>
                        <p:cNvPicPr>
                          <a:picLocks noChangeAspect="1" noChangeArrowheads="1"/>
                        </p:cNvPicPr>
                        <p:nvPr/>
                      </p:nvPicPr>
                      <p:blipFill>
                        <a:blip r:embed="rId45"/>
                        <a:srcRect/>
                        <a:stretch>
                          <a:fillRect/>
                        </a:stretch>
                      </p:blipFill>
                      <p:spPr bwMode="auto">
                        <a:xfrm>
                          <a:off x="4065" y="1512"/>
                          <a:ext cx="280"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283" name="Group 259"/>
          <p:cNvGrpSpPr>
            <a:grpSpLocks/>
          </p:cNvGrpSpPr>
          <p:nvPr/>
        </p:nvGrpSpPr>
        <p:grpSpPr bwMode="auto">
          <a:xfrm>
            <a:off x="769938" y="4314825"/>
            <a:ext cx="2982912" cy="285750"/>
            <a:chOff x="485" y="2654"/>
            <a:chExt cx="1879" cy="180"/>
          </a:xfrm>
        </p:grpSpPr>
        <p:sp>
          <p:nvSpPr>
            <p:cNvPr id="513205" name="WordArt 181"/>
            <p:cNvSpPr>
              <a:spLocks noChangeArrowheads="1" noChangeShapeType="1" noTextEdit="1"/>
            </p:cNvSpPr>
            <p:nvPr/>
          </p:nvSpPr>
          <p:spPr bwMode="auto">
            <a:xfrm>
              <a:off x="485" y="2654"/>
              <a:ext cx="1879" cy="180"/>
            </a:xfrm>
            <a:prstGeom prst="rect">
              <a:avLst/>
            </a:prstGeom>
          </p:spPr>
          <p:txBody>
            <a:bodyPr wrap="none" fromWordArt="1">
              <a:prstTxWarp prst="textPlain">
                <a:avLst>
                  <a:gd name="adj" fmla="val 50000"/>
                </a:avLst>
              </a:prstTxWarp>
            </a:bodyPr>
            <a:lstStyle/>
            <a:p>
              <a:r>
                <a:rPr lang="zh-CN" altLang="en-US" sz="3600"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可以求一临界值  </a:t>
              </a:r>
              <a:r>
                <a:rPr lang="en-US" altLang="zh-CN" sz="3600"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a:t>
              </a:r>
              <a:r>
                <a:rPr lang="zh-CN" altLang="en-US" sz="3600"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使得</a:t>
              </a:r>
            </a:p>
          </p:txBody>
        </p:sp>
        <p:sp>
          <p:nvSpPr>
            <p:cNvPr id="513206" name="WordArt 182"/>
            <p:cNvSpPr>
              <a:spLocks noChangeArrowheads="1" noChangeShapeType="1" noTextEdit="1"/>
            </p:cNvSpPr>
            <p:nvPr/>
          </p:nvSpPr>
          <p:spPr bwMode="auto">
            <a:xfrm>
              <a:off x="1771" y="2687"/>
              <a:ext cx="126" cy="130"/>
            </a:xfrm>
            <a:prstGeom prst="rect">
              <a:avLst/>
            </a:prstGeom>
          </p:spPr>
          <p:txBody>
            <a:bodyPr wrap="none" fromWordArt="1">
              <a:prstTxWarp prst="textPlain">
                <a:avLst>
                  <a:gd name="adj" fmla="val 50000"/>
                </a:avLst>
              </a:prstTxWarp>
            </a:bodyPr>
            <a:lstStyle/>
            <a:p>
              <a:r>
                <a:rPr lang="en-US" altLang="zh-CN" sz="3600" i="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Times New Roman"/>
                  <a:cs typeface="Times New Roman"/>
                </a:rPr>
                <a:t>C</a:t>
              </a:r>
              <a:endParaRPr lang="zh-CN" altLang="en-US" sz="3600" i="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Times New Roman"/>
                <a:cs typeface="Times New Roman"/>
              </a:endParaRPr>
            </a:p>
          </p:txBody>
        </p:sp>
      </p:grpSp>
      <p:grpSp>
        <p:nvGrpSpPr>
          <p:cNvPr id="513259" name="Group 235"/>
          <p:cNvGrpSpPr>
            <a:grpSpLocks/>
          </p:cNvGrpSpPr>
          <p:nvPr/>
        </p:nvGrpSpPr>
        <p:grpSpPr bwMode="auto">
          <a:xfrm>
            <a:off x="4146550" y="4102100"/>
            <a:ext cx="3792538" cy="295275"/>
            <a:chOff x="1788" y="2936"/>
            <a:chExt cx="2389" cy="186"/>
          </a:xfrm>
        </p:grpSpPr>
        <p:grpSp>
          <p:nvGrpSpPr>
            <p:cNvPr id="513231" name="Group 207"/>
            <p:cNvGrpSpPr>
              <a:grpSpLocks/>
            </p:cNvGrpSpPr>
            <p:nvPr/>
          </p:nvGrpSpPr>
          <p:grpSpPr bwMode="auto">
            <a:xfrm>
              <a:off x="2045" y="2936"/>
              <a:ext cx="1045" cy="186"/>
              <a:chOff x="1917" y="2984"/>
              <a:chExt cx="1045" cy="186"/>
            </a:xfrm>
          </p:grpSpPr>
          <p:sp>
            <p:nvSpPr>
              <p:cNvPr id="513218" name="WordArt 194"/>
              <p:cNvSpPr>
                <a:spLocks noChangeArrowheads="1" noChangeShapeType="1" noTextEdit="1"/>
              </p:cNvSpPr>
              <p:nvPr/>
            </p:nvSpPr>
            <p:spPr bwMode="auto">
              <a:xfrm>
                <a:off x="2318" y="3009"/>
                <a:ext cx="131" cy="16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FFCC00"/>
                    </a:solidFill>
                    <a:effectLst/>
                    <a:latin typeface="Symbol"/>
                  </a:rPr>
                  <a:t>m</a:t>
                </a:r>
                <a:endParaRPr lang="zh-CN" altLang="en-US" sz="3600" i="1" kern="10">
                  <a:ln w="12700">
                    <a:solidFill>
                      <a:srgbClr val="FF0000"/>
                    </a:solidFill>
                    <a:round/>
                    <a:headEnd/>
                    <a:tailEnd/>
                  </a:ln>
                  <a:solidFill>
                    <a:srgbClr val="FFCC00"/>
                  </a:solidFill>
                  <a:effectLst/>
                  <a:latin typeface="Symbol"/>
                </a:endParaRPr>
              </a:p>
            </p:txBody>
          </p:sp>
          <p:sp>
            <p:nvSpPr>
              <p:cNvPr id="513219" name="WordArt 195"/>
              <p:cNvSpPr>
                <a:spLocks noChangeArrowheads="1" noChangeShapeType="1" noTextEdit="1"/>
              </p:cNvSpPr>
              <p:nvPr/>
            </p:nvSpPr>
            <p:spPr bwMode="auto">
              <a:xfrm>
                <a:off x="2460" y="3100"/>
                <a:ext cx="54" cy="7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Times New Roman"/>
                    <a:cs typeface="Times New Roman"/>
                  </a:rPr>
                  <a:t>0</a:t>
                </a:r>
                <a:endParaRPr lang="zh-CN" altLang="en-US" sz="3600" kern="10">
                  <a:ln w="12700">
                    <a:solidFill>
                      <a:srgbClr val="FF0000"/>
                    </a:solidFill>
                    <a:round/>
                    <a:headEnd/>
                    <a:tailEnd/>
                  </a:ln>
                  <a:solidFill>
                    <a:srgbClr val="FFCC00"/>
                  </a:solidFill>
                  <a:effectLst/>
                  <a:latin typeface="Times New Roman"/>
                  <a:cs typeface="Times New Roman"/>
                </a:endParaRPr>
              </a:p>
            </p:txBody>
          </p:sp>
          <p:sp>
            <p:nvSpPr>
              <p:cNvPr id="513220" name="WordArt 196"/>
              <p:cNvSpPr>
                <a:spLocks noChangeArrowheads="1" noChangeShapeType="1" noTextEdit="1"/>
              </p:cNvSpPr>
              <p:nvPr/>
            </p:nvSpPr>
            <p:spPr bwMode="auto">
              <a:xfrm>
                <a:off x="2155" y="3087"/>
                <a:ext cx="131" cy="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Symbol"/>
                  </a:rPr>
                  <a:t>-</a:t>
                </a:r>
                <a:endParaRPr lang="zh-CN" altLang="en-US" sz="3600" kern="10">
                  <a:ln w="12700">
                    <a:solidFill>
                      <a:srgbClr val="FF0000"/>
                    </a:solidFill>
                    <a:round/>
                    <a:headEnd/>
                    <a:tailEnd/>
                  </a:ln>
                  <a:solidFill>
                    <a:srgbClr val="FFCC00"/>
                  </a:solidFill>
                  <a:effectLst/>
                  <a:latin typeface="Symbol"/>
                </a:endParaRPr>
              </a:p>
            </p:txBody>
          </p:sp>
          <p:grpSp>
            <p:nvGrpSpPr>
              <p:cNvPr id="513230" name="Group 206"/>
              <p:cNvGrpSpPr>
                <a:grpSpLocks/>
              </p:cNvGrpSpPr>
              <p:nvPr/>
            </p:nvGrpSpPr>
            <p:grpSpPr bwMode="auto">
              <a:xfrm>
                <a:off x="1963" y="2984"/>
                <a:ext cx="159" cy="176"/>
                <a:chOff x="1963" y="2984"/>
                <a:chExt cx="159" cy="176"/>
              </a:xfrm>
            </p:grpSpPr>
            <p:sp>
              <p:nvSpPr>
                <p:cNvPr id="513221" name="WordArt 197"/>
                <p:cNvSpPr>
                  <a:spLocks noChangeArrowheads="1" noChangeShapeType="1" noTextEdit="1"/>
                </p:cNvSpPr>
                <p:nvPr/>
              </p:nvSpPr>
              <p:spPr bwMode="auto">
                <a:xfrm>
                  <a:off x="1963" y="3022"/>
                  <a:ext cx="146" cy="13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FFCC00"/>
                      </a:solidFill>
                      <a:effectLst/>
                      <a:latin typeface="Times New Roman"/>
                      <a:cs typeface="Times New Roman"/>
                    </a:rPr>
                    <a:t>X</a:t>
                  </a:r>
                  <a:endParaRPr lang="zh-CN" altLang="en-US" sz="3600" i="1" kern="10">
                    <a:ln w="12700">
                      <a:solidFill>
                        <a:srgbClr val="FF0000"/>
                      </a:solidFill>
                      <a:round/>
                      <a:headEnd/>
                      <a:tailEnd/>
                    </a:ln>
                    <a:solidFill>
                      <a:srgbClr val="FFCC00"/>
                    </a:solidFill>
                    <a:effectLst/>
                    <a:latin typeface="Times New Roman"/>
                    <a:cs typeface="Times New Roman"/>
                  </a:endParaRPr>
                </a:p>
              </p:txBody>
            </p:sp>
            <p:sp>
              <p:nvSpPr>
                <p:cNvPr id="513222" name="WordArt 198"/>
                <p:cNvSpPr>
                  <a:spLocks noChangeArrowheads="1" noChangeShapeType="1" noTextEdit="1"/>
                </p:cNvSpPr>
                <p:nvPr/>
              </p:nvSpPr>
              <p:spPr bwMode="auto">
                <a:xfrm>
                  <a:off x="1991" y="2984"/>
                  <a:ext cx="131" cy="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Symbol"/>
                    </a:rPr>
                    <a:t>-</a:t>
                  </a:r>
                  <a:endParaRPr lang="zh-CN" altLang="en-US" sz="3600" kern="10">
                    <a:ln w="12700">
                      <a:solidFill>
                        <a:srgbClr val="FF0000"/>
                      </a:solidFill>
                      <a:round/>
                      <a:headEnd/>
                      <a:tailEnd/>
                    </a:ln>
                    <a:solidFill>
                      <a:srgbClr val="FFCC00"/>
                    </a:solidFill>
                    <a:effectLst/>
                    <a:latin typeface="Symbol"/>
                  </a:endParaRPr>
                </a:p>
              </p:txBody>
            </p:sp>
          </p:grpSp>
          <p:sp>
            <p:nvSpPr>
              <p:cNvPr id="513224" name="WordArt 200"/>
              <p:cNvSpPr>
                <a:spLocks noChangeArrowheads="1" noChangeShapeType="1" noTextEdit="1"/>
              </p:cNvSpPr>
              <p:nvPr/>
            </p:nvSpPr>
            <p:spPr bwMode="auto">
              <a:xfrm>
                <a:off x="1917" y="3000"/>
                <a:ext cx="9" cy="16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Symbol"/>
                  </a:rPr>
                  <a:t>|</a:t>
                </a:r>
                <a:endParaRPr lang="zh-CN" altLang="en-US" sz="3600" kern="10">
                  <a:ln w="12700">
                    <a:solidFill>
                      <a:srgbClr val="FF0000"/>
                    </a:solidFill>
                    <a:round/>
                    <a:headEnd/>
                    <a:tailEnd/>
                  </a:ln>
                  <a:solidFill>
                    <a:srgbClr val="FFCC00"/>
                  </a:solidFill>
                  <a:effectLst/>
                  <a:latin typeface="Symbol"/>
                </a:endParaRPr>
              </a:p>
            </p:txBody>
          </p:sp>
          <p:sp>
            <p:nvSpPr>
              <p:cNvPr id="513225" name="WordArt 201"/>
              <p:cNvSpPr>
                <a:spLocks noChangeArrowheads="1" noChangeShapeType="1" noTextEdit="1"/>
              </p:cNvSpPr>
              <p:nvPr/>
            </p:nvSpPr>
            <p:spPr bwMode="auto">
              <a:xfrm>
                <a:off x="2572" y="3001"/>
                <a:ext cx="9" cy="16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Symbol"/>
                  </a:rPr>
                  <a:t>|</a:t>
                </a:r>
                <a:endParaRPr lang="zh-CN" altLang="en-US" sz="3600" kern="10">
                  <a:ln w="12700">
                    <a:solidFill>
                      <a:srgbClr val="FF0000"/>
                    </a:solidFill>
                    <a:round/>
                    <a:headEnd/>
                    <a:tailEnd/>
                  </a:ln>
                  <a:solidFill>
                    <a:srgbClr val="FFCC00"/>
                  </a:solidFill>
                  <a:effectLst/>
                  <a:latin typeface="Symbol"/>
                </a:endParaRPr>
              </a:p>
            </p:txBody>
          </p:sp>
          <p:sp>
            <p:nvSpPr>
              <p:cNvPr id="513226" name="WordArt 202"/>
              <p:cNvSpPr>
                <a:spLocks noChangeArrowheads="1" noChangeShapeType="1" noTextEdit="1"/>
              </p:cNvSpPr>
              <p:nvPr/>
            </p:nvSpPr>
            <p:spPr bwMode="auto">
              <a:xfrm>
                <a:off x="2644" y="3026"/>
                <a:ext cx="131" cy="12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solidFill>
                      <a:srgbClr val="FFCC00"/>
                    </a:solidFill>
                    <a:effectLst/>
                    <a:latin typeface="Times New Roman"/>
                    <a:cs typeface="Times New Roman"/>
                  </a:rPr>
                  <a:t>≥</a:t>
                </a:r>
              </a:p>
            </p:txBody>
          </p:sp>
          <p:sp>
            <p:nvSpPr>
              <p:cNvPr id="513228" name="WordArt 204"/>
              <p:cNvSpPr>
                <a:spLocks noChangeArrowheads="1" noChangeShapeType="1" noTextEdit="1"/>
              </p:cNvSpPr>
              <p:nvPr/>
            </p:nvSpPr>
            <p:spPr bwMode="auto">
              <a:xfrm>
                <a:off x="2836" y="3020"/>
                <a:ext cx="126" cy="13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FFCC00"/>
                    </a:solidFill>
                    <a:effectLst/>
                    <a:latin typeface="Times New Roman"/>
                    <a:cs typeface="Times New Roman"/>
                  </a:rPr>
                  <a:t>C</a:t>
                </a:r>
                <a:endParaRPr lang="zh-CN" altLang="en-US" sz="3600" i="1" kern="10">
                  <a:ln w="12700">
                    <a:solidFill>
                      <a:srgbClr val="FF0000"/>
                    </a:solidFill>
                    <a:round/>
                    <a:headEnd/>
                    <a:tailEnd/>
                  </a:ln>
                  <a:solidFill>
                    <a:srgbClr val="FFCC00"/>
                  </a:solidFill>
                  <a:effectLst/>
                  <a:latin typeface="Times New Roman"/>
                  <a:cs typeface="Times New Roman"/>
                </a:endParaRPr>
              </a:p>
            </p:txBody>
          </p:sp>
        </p:grpSp>
        <p:sp>
          <p:nvSpPr>
            <p:cNvPr id="513245" name="WordArt 221"/>
            <p:cNvSpPr>
              <a:spLocks noChangeArrowheads="1" noChangeShapeType="1" noTextEdit="1"/>
            </p:cNvSpPr>
            <p:nvPr/>
          </p:nvSpPr>
          <p:spPr bwMode="auto">
            <a:xfrm>
              <a:off x="4123" y="3049"/>
              <a:ext cx="54" cy="7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Times New Roman"/>
                  <a:cs typeface="Times New Roman"/>
                </a:rPr>
                <a:t>0</a:t>
              </a:r>
              <a:endParaRPr lang="zh-CN" altLang="en-US" sz="3600" kern="10">
                <a:ln w="12700">
                  <a:solidFill>
                    <a:srgbClr val="FF0000"/>
                  </a:solidFill>
                  <a:round/>
                  <a:headEnd/>
                  <a:tailEnd/>
                </a:ln>
                <a:solidFill>
                  <a:srgbClr val="FFCC00"/>
                </a:solidFill>
                <a:effectLst/>
                <a:latin typeface="Times New Roman"/>
                <a:cs typeface="Times New Roman"/>
              </a:endParaRPr>
            </a:p>
          </p:txBody>
        </p:sp>
        <p:sp>
          <p:nvSpPr>
            <p:cNvPr id="513253" name="WordArt 229"/>
            <p:cNvSpPr>
              <a:spLocks noChangeArrowheads="1" noChangeShapeType="1" noTextEdit="1"/>
            </p:cNvSpPr>
            <p:nvPr/>
          </p:nvSpPr>
          <p:spPr bwMode="auto">
            <a:xfrm>
              <a:off x="3957" y="2957"/>
              <a:ext cx="143" cy="15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Times New Roman"/>
                  <a:cs typeface="Times New Roman"/>
                </a:rPr>
                <a:t>H</a:t>
              </a:r>
              <a:endParaRPr lang="zh-CN" altLang="en-US" sz="3600" kern="10">
                <a:ln w="12700">
                  <a:solidFill>
                    <a:srgbClr val="FF0000"/>
                  </a:solidFill>
                  <a:round/>
                  <a:headEnd/>
                  <a:tailEnd/>
                </a:ln>
                <a:solidFill>
                  <a:srgbClr val="FFCC00"/>
                </a:solidFill>
                <a:effectLst/>
                <a:latin typeface="Times New Roman"/>
                <a:cs typeface="Times New Roman"/>
              </a:endParaRPr>
            </a:p>
          </p:txBody>
        </p:sp>
        <p:sp>
          <p:nvSpPr>
            <p:cNvPr id="513254" name="WordArt 230"/>
            <p:cNvSpPr>
              <a:spLocks noChangeArrowheads="1" noChangeShapeType="1" noTextEdit="1"/>
            </p:cNvSpPr>
            <p:nvPr/>
          </p:nvSpPr>
          <p:spPr bwMode="auto">
            <a:xfrm>
              <a:off x="1788" y="2941"/>
              <a:ext cx="151" cy="18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solidFill>
                    <a:srgbClr val="FFCC00"/>
                  </a:solidFill>
                  <a:effectLst/>
                  <a:latin typeface="黑体"/>
                  <a:ea typeface="黑体"/>
                </a:rPr>
                <a:t>当</a:t>
              </a:r>
            </a:p>
          </p:txBody>
        </p:sp>
        <p:sp>
          <p:nvSpPr>
            <p:cNvPr id="513256" name="WordArt 232"/>
            <p:cNvSpPr>
              <a:spLocks noChangeArrowheads="1" noChangeShapeType="1" noTextEdit="1"/>
            </p:cNvSpPr>
            <p:nvPr/>
          </p:nvSpPr>
          <p:spPr bwMode="auto">
            <a:xfrm>
              <a:off x="3165" y="2942"/>
              <a:ext cx="727" cy="18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solidFill>
                    <a:srgbClr val="FFCC00"/>
                  </a:solidFill>
                  <a:effectLst/>
                  <a:latin typeface="黑体"/>
                  <a:ea typeface="黑体"/>
                </a:rPr>
                <a:t>时，拒绝</a:t>
              </a:r>
            </a:p>
          </p:txBody>
        </p:sp>
      </p:grpSp>
      <p:grpSp>
        <p:nvGrpSpPr>
          <p:cNvPr id="513260" name="Group 236"/>
          <p:cNvGrpSpPr>
            <a:grpSpLocks/>
          </p:cNvGrpSpPr>
          <p:nvPr/>
        </p:nvGrpSpPr>
        <p:grpSpPr bwMode="auto">
          <a:xfrm>
            <a:off x="4148138" y="4510088"/>
            <a:ext cx="3792537" cy="295275"/>
            <a:chOff x="1788" y="2936"/>
            <a:chExt cx="2389" cy="186"/>
          </a:xfrm>
        </p:grpSpPr>
        <p:grpSp>
          <p:nvGrpSpPr>
            <p:cNvPr id="513261" name="Group 237"/>
            <p:cNvGrpSpPr>
              <a:grpSpLocks/>
            </p:cNvGrpSpPr>
            <p:nvPr/>
          </p:nvGrpSpPr>
          <p:grpSpPr bwMode="auto">
            <a:xfrm>
              <a:off x="2045" y="2936"/>
              <a:ext cx="1045" cy="186"/>
              <a:chOff x="1917" y="2984"/>
              <a:chExt cx="1045" cy="186"/>
            </a:xfrm>
          </p:grpSpPr>
          <p:sp>
            <p:nvSpPr>
              <p:cNvPr id="513262" name="WordArt 238"/>
              <p:cNvSpPr>
                <a:spLocks noChangeArrowheads="1" noChangeShapeType="1" noTextEdit="1"/>
              </p:cNvSpPr>
              <p:nvPr/>
            </p:nvSpPr>
            <p:spPr bwMode="auto">
              <a:xfrm>
                <a:off x="2318" y="3009"/>
                <a:ext cx="131" cy="16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FFCC00"/>
                    </a:solidFill>
                    <a:effectLst/>
                    <a:latin typeface="Symbol"/>
                  </a:rPr>
                  <a:t>m</a:t>
                </a:r>
                <a:endParaRPr lang="zh-CN" altLang="en-US" sz="3600" i="1" kern="10">
                  <a:ln w="12700">
                    <a:solidFill>
                      <a:srgbClr val="FF0000"/>
                    </a:solidFill>
                    <a:round/>
                    <a:headEnd/>
                    <a:tailEnd/>
                  </a:ln>
                  <a:solidFill>
                    <a:srgbClr val="FFCC00"/>
                  </a:solidFill>
                  <a:effectLst/>
                  <a:latin typeface="Symbol"/>
                </a:endParaRPr>
              </a:p>
            </p:txBody>
          </p:sp>
          <p:sp>
            <p:nvSpPr>
              <p:cNvPr id="513263" name="WordArt 239"/>
              <p:cNvSpPr>
                <a:spLocks noChangeArrowheads="1" noChangeShapeType="1" noTextEdit="1"/>
              </p:cNvSpPr>
              <p:nvPr/>
            </p:nvSpPr>
            <p:spPr bwMode="auto">
              <a:xfrm>
                <a:off x="2460" y="3100"/>
                <a:ext cx="54" cy="7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Times New Roman"/>
                    <a:cs typeface="Times New Roman"/>
                  </a:rPr>
                  <a:t>0</a:t>
                </a:r>
                <a:endParaRPr lang="zh-CN" altLang="en-US" sz="3600" kern="10">
                  <a:ln w="12700">
                    <a:solidFill>
                      <a:srgbClr val="FF0000"/>
                    </a:solidFill>
                    <a:round/>
                    <a:headEnd/>
                    <a:tailEnd/>
                  </a:ln>
                  <a:solidFill>
                    <a:srgbClr val="FFCC00"/>
                  </a:solidFill>
                  <a:effectLst/>
                  <a:latin typeface="Times New Roman"/>
                  <a:cs typeface="Times New Roman"/>
                </a:endParaRPr>
              </a:p>
            </p:txBody>
          </p:sp>
          <p:sp>
            <p:nvSpPr>
              <p:cNvPr id="513264" name="WordArt 240"/>
              <p:cNvSpPr>
                <a:spLocks noChangeArrowheads="1" noChangeShapeType="1" noTextEdit="1"/>
              </p:cNvSpPr>
              <p:nvPr/>
            </p:nvSpPr>
            <p:spPr bwMode="auto">
              <a:xfrm>
                <a:off x="2155" y="3087"/>
                <a:ext cx="131" cy="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Symbol"/>
                  </a:rPr>
                  <a:t>-</a:t>
                </a:r>
                <a:endParaRPr lang="zh-CN" altLang="en-US" sz="3600" kern="10">
                  <a:ln w="12700">
                    <a:solidFill>
                      <a:srgbClr val="FF0000"/>
                    </a:solidFill>
                    <a:round/>
                    <a:headEnd/>
                    <a:tailEnd/>
                  </a:ln>
                  <a:solidFill>
                    <a:srgbClr val="FFCC00"/>
                  </a:solidFill>
                  <a:effectLst/>
                  <a:latin typeface="Symbol"/>
                </a:endParaRPr>
              </a:p>
            </p:txBody>
          </p:sp>
          <p:grpSp>
            <p:nvGrpSpPr>
              <p:cNvPr id="513265" name="Group 241"/>
              <p:cNvGrpSpPr>
                <a:grpSpLocks/>
              </p:cNvGrpSpPr>
              <p:nvPr/>
            </p:nvGrpSpPr>
            <p:grpSpPr bwMode="auto">
              <a:xfrm>
                <a:off x="1963" y="2984"/>
                <a:ext cx="159" cy="176"/>
                <a:chOff x="1963" y="2984"/>
                <a:chExt cx="159" cy="176"/>
              </a:xfrm>
            </p:grpSpPr>
            <p:sp>
              <p:nvSpPr>
                <p:cNvPr id="513266" name="WordArt 242"/>
                <p:cNvSpPr>
                  <a:spLocks noChangeArrowheads="1" noChangeShapeType="1" noTextEdit="1"/>
                </p:cNvSpPr>
                <p:nvPr/>
              </p:nvSpPr>
              <p:spPr bwMode="auto">
                <a:xfrm>
                  <a:off x="1963" y="3022"/>
                  <a:ext cx="146" cy="13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FFCC00"/>
                      </a:solidFill>
                      <a:effectLst/>
                      <a:latin typeface="Times New Roman"/>
                      <a:cs typeface="Times New Roman"/>
                    </a:rPr>
                    <a:t>X</a:t>
                  </a:r>
                  <a:endParaRPr lang="zh-CN" altLang="en-US" sz="3600" i="1" kern="10">
                    <a:ln w="12700">
                      <a:solidFill>
                        <a:srgbClr val="FF0000"/>
                      </a:solidFill>
                      <a:round/>
                      <a:headEnd/>
                      <a:tailEnd/>
                    </a:ln>
                    <a:solidFill>
                      <a:srgbClr val="FFCC00"/>
                    </a:solidFill>
                    <a:effectLst/>
                    <a:latin typeface="Times New Roman"/>
                    <a:cs typeface="Times New Roman"/>
                  </a:endParaRPr>
                </a:p>
              </p:txBody>
            </p:sp>
            <p:sp>
              <p:nvSpPr>
                <p:cNvPr id="513267" name="WordArt 243"/>
                <p:cNvSpPr>
                  <a:spLocks noChangeArrowheads="1" noChangeShapeType="1" noTextEdit="1"/>
                </p:cNvSpPr>
                <p:nvPr/>
              </p:nvSpPr>
              <p:spPr bwMode="auto">
                <a:xfrm>
                  <a:off x="1991" y="2984"/>
                  <a:ext cx="131" cy="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Symbol"/>
                    </a:rPr>
                    <a:t>-</a:t>
                  </a:r>
                  <a:endParaRPr lang="zh-CN" altLang="en-US" sz="3600" kern="10">
                    <a:ln w="12700">
                      <a:solidFill>
                        <a:srgbClr val="FF0000"/>
                      </a:solidFill>
                      <a:round/>
                      <a:headEnd/>
                      <a:tailEnd/>
                    </a:ln>
                    <a:solidFill>
                      <a:srgbClr val="FFCC00"/>
                    </a:solidFill>
                    <a:effectLst/>
                    <a:latin typeface="Symbol"/>
                  </a:endParaRPr>
                </a:p>
              </p:txBody>
            </p:sp>
          </p:grpSp>
          <p:sp>
            <p:nvSpPr>
              <p:cNvPr id="513268" name="WordArt 244"/>
              <p:cNvSpPr>
                <a:spLocks noChangeArrowheads="1" noChangeShapeType="1" noTextEdit="1"/>
              </p:cNvSpPr>
              <p:nvPr/>
            </p:nvSpPr>
            <p:spPr bwMode="auto">
              <a:xfrm>
                <a:off x="1917" y="3000"/>
                <a:ext cx="9" cy="16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Symbol"/>
                  </a:rPr>
                  <a:t>|</a:t>
                </a:r>
                <a:endParaRPr lang="zh-CN" altLang="en-US" sz="3600" kern="10">
                  <a:ln w="12700">
                    <a:solidFill>
                      <a:srgbClr val="FF0000"/>
                    </a:solidFill>
                    <a:round/>
                    <a:headEnd/>
                    <a:tailEnd/>
                  </a:ln>
                  <a:solidFill>
                    <a:srgbClr val="FFCC00"/>
                  </a:solidFill>
                  <a:effectLst/>
                  <a:latin typeface="Symbol"/>
                </a:endParaRPr>
              </a:p>
            </p:txBody>
          </p:sp>
          <p:sp>
            <p:nvSpPr>
              <p:cNvPr id="513269" name="WordArt 245"/>
              <p:cNvSpPr>
                <a:spLocks noChangeArrowheads="1" noChangeShapeType="1" noTextEdit="1"/>
              </p:cNvSpPr>
              <p:nvPr/>
            </p:nvSpPr>
            <p:spPr bwMode="auto">
              <a:xfrm>
                <a:off x="2572" y="3001"/>
                <a:ext cx="9" cy="16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Symbol"/>
                  </a:rPr>
                  <a:t>|</a:t>
                </a:r>
                <a:endParaRPr lang="zh-CN" altLang="en-US" sz="3600" kern="10">
                  <a:ln w="12700">
                    <a:solidFill>
                      <a:srgbClr val="FF0000"/>
                    </a:solidFill>
                    <a:round/>
                    <a:headEnd/>
                    <a:tailEnd/>
                  </a:ln>
                  <a:solidFill>
                    <a:srgbClr val="FFCC00"/>
                  </a:solidFill>
                  <a:effectLst/>
                  <a:latin typeface="Symbol"/>
                </a:endParaRPr>
              </a:p>
            </p:txBody>
          </p:sp>
          <p:sp>
            <p:nvSpPr>
              <p:cNvPr id="513270" name="WordArt 246"/>
              <p:cNvSpPr>
                <a:spLocks noChangeArrowheads="1" noChangeShapeType="1" noTextEdit="1"/>
              </p:cNvSpPr>
              <p:nvPr/>
            </p:nvSpPr>
            <p:spPr bwMode="auto">
              <a:xfrm>
                <a:off x="2644" y="3026"/>
                <a:ext cx="131" cy="12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Symbol"/>
                  </a:rPr>
                  <a:t>&lt;</a:t>
                </a:r>
                <a:endParaRPr lang="zh-CN" altLang="en-US" sz="3600" kern="10">
                  <a:ln w="12700">
                    <a:solidFill>
                      <a:srgbClr val="FF0000"/>
                    </a:solidFill>
                    <a:round/>
                    <a:headEnd/>
                    <a:tailEnd/>
                  </a:ln>
                  <a:solidFill>
                    <a:srgbClr val="FFCC00"/>
                  </a:solidFill>
                  <a:effectLst/>
                  <a:latin typeface="Symbol"/>
                </a:endParaRPr>
              </a:p>
            </p:txBody>
          </p:sp>
          <p:sp>
            <p:nvSpPr>
              <p:cNvPr id="513271" name="WordArt 247"/>
              <p:cNvSpPr>
                <a:spLocks noChangeArrowheads="1" noChangeShapeType="1" noTextEdit="1"/>
              </p:cNvSpPr>
              <p:nvPr/>
            </p:nvSpPr>
            <p:spPr bwMode="auto">
              <a:xfrm>
                <a:off x="2836" y="3020"/>
                <a:ext cx="126" cy="13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FFCC00"/>
                    </a:solidFill>
                    <a:effectLst/>
                    <a:latin typeface="Times New Roman"/>
                    <a:cs typeface="Times New Roman"/>
                  </a:rPr>
                  <a:t>C</a:t>
                </a:r>
                <a:endParaRPr lang="zh-CN" altLang="en-US" sz="3600" i="1" kern="10">
                  <a:ln w="12700">
                    <a:solidFill>
                      <a:srgbClr val="FF0000"/>
                    </a:solidFill>
                    <a:round/>
                    <a:headEnd/>
                    <a:tailEnd/>
                  </a:ln>
                  <a:solidFill>
                    <a:srgbClr val="FFCC00"/>
                  </a:solidFill>
                  <a:effectLst/>
                  <a:latin typeface="Times New Roman"/>
                  <a:cs typeface="Times New Roman"/>
                </a:endParaRPr>
              </a:p>
            </p:txBody>
          </p:sp>
        </p:grpSp>
        <p:sp>
          <p:nvSpPr>
            <p:cNvPr id="513272" name="WordArt 248"/>
            <p:cNvSpPr>
              <a:spLocks noChangeArrowheads="1" noChangeShapeType="1" noTextEdit="1"/>
            </p:cNvSpPr>
            <p:nvPr/>
          </p:nvSpPr>
          <p:spPr bwMode="auto">
            <a:xfrm>
              <a:off x="4123" y="3049"/>
              <a:ext cx="54" cy="7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Times New Roman"/>
                  <a:cs typeface="Times New Roman"/>
                </a:rPr>
                <a:t>0</a:t>
              </a:r>
              <a:endParaRPr lang="zh-CN" altLang="en-US" sz="3600" kern="10">
                <a:ln w="12700">
                  <a:solidFill>
                    <a:srgbClr val="FF0000"/>
                  </a:solidFill>
                  <a:round/>
                  <a:headEnd/>
                  <a:tailEnd/>
                </a:ln>
                <a:solidFill>
                  <a:srgbClr val="FFCC00"/>
                </a:solidFill>
                <a:effectLst/>
                <a:latin typeface="Times New Roman"/>
                <a:cs typeface="Times New Roman"/>
              </a:endParaRPr>
            </a:p>
          </p:txBody>
        </p:sp>
        <p:sp>
          <p:nvSpPr>
            <p:cNvPr id="513273" name="WordArt 249"/>
            <p:cNvSpPr>
              <a:spLocks noChangeArrowheads="1" noChangeShapeType="1" noTextEdit="1"/>
            </p:cNvSpPr>
            <p:nvPr/>
          </p:nvSpPr>
          <p:spPr bwMode="auto">
            <a:xfrm>
              <a:off x="3957" y="2957"/>
              <a:ext cx="143" cy="15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FFCC00"/>
                  </a:solidFill>
                  <a:effectLst/>
                  <a:latin typeface="Times New Roman"/>
                  <a:cs typeface="Times New Roman"/>
                </a:rPr>
                <a:t>H</a:t>
              </a:r>
              <a:endParaRPr lang="zh-CN" altLang="en-US" sz="3600" kern="10">
                <a:ln w="12700">
                  <a:solidFill>
                    <a:srgbClr val="FF0000"/>
                  </a:solidFill>
                  <a:round/>
                  <a:headEnd/>
                  <a:tailEnd/>
                </a:ln>
                <a:solidFill>
                  <a:srgbClr val="FFCC00"/>
                </a:solidFill>
                <a:effectLst/>
                <a:latin typeface="Times New Roman"/>
                <a:cs typeface="Times New Roman"/>
              </a:endParaRPr>
            </a:p>
          </p:txBody>
        </p:sp>
        <p:sp>
          <p:nvSpPr>
            <p:cNvPr id="513274" name="WordArt 250"/>
            <p:cNvSpPr>
              <a:spLocks noChangeArrowheads="1" noChangeShapeType="1" noTextEdit="1"/>
            </p:cNvSpPr>
            <p:nvPr/>
          </p:nvSpPr>
          <p:spPr bwMode="auto">
            <a:xfrm>
              <a:off x="1788" y="2941"/>
              <a:ext cx="151" cy="18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solidFill>
                    <a:srgbClr val="FFCC00"/>
                  </a:solidFill>
                  <a:effectLst/>
                  <a:latin typeface="黑体"/>
                  <a:ea typeface="黑体"/>
                </a:rPr>
                <a:t>当</a:t>
              </a:r>
            </a:p>
          </p:txBody>
        </p:sp>
        <p:sp>
          <p:nvSpPr>
            <p:cNvPr id="513275" name="WordArt 251"/>
            <p:cNvSpPr>
              <a:spLocks noChangeArrowheads="1" noChangeShapeType="1" noTextEdit="1"/>
            </p:cNvSpPr>
            <p:nvPr/>
          </p:nvSpPr>
          <p:spPr bwMode="auto">
            <a:xfrm>
              <a:off x="3165" y="2942"/>
              <a:ext cx="727" cy="18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solidFill>
                    <a:srgbClr val="FFCC00"/>
                  </a:solidFill>
                  <a:effectLst/>
                  <a:latin typeface="黑体"/>
                  <a:ea typeface="黑体"/>
                </a:rPr>
                <a:t>时，接受</a:t>
              </a:r>
            </a:p>
          </p:txBody>
        </p:sp>
      </p:grpSp>
      <p:sp>
        <p:nvSpPr>
          <p:cNvPr id="513284" name="AutoShape 260"/>
          <p:cNvSpPr>
            <a:spLocks/>
          </p:cNvSpPr>
          <p:nvPr/>
        </p:nvSpPr>
        <p:spPr bwMode="auto">
          <a:xfrm>
            <a:off x="3911600" y="4165600"/>
            <a:ext cx="101600" cy="584200"/>
          </a:xfrm>
          <a:prstGeom prst="leftBrace">
            <a:avLst>
              <a:gd name="adj1" fmla="val 47917"/>
              <a:gd name="adj2" fmla="val 50000"/>
            </a:avLst>
          </a:prstGeom>
          <a:noFill/>
          <a:ln w="19050">
            <a:solidFill>
              <a:schemeClr val="tx2"/>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sp>
        <p:nvSpPr>
          <p:cNvPr id="513310" name="WordArt 286"/>
          <p:cNvSpPr>
            <a:spLocks noChangeArrowheads="1" noChangeShapeType="1" noTextEdit="1"/>
          </p:cNvSpPr>
          <p:nvPr/>
        </p:nvSpPr>
        <p:spPr bwMode="auto">
          <a:xfrm>
            <a:off x="3317875" y="5176838"/>
            <a:ext cx="87093" cy="260350"/>
          </a:xfrm>
          <a:prstGeom prst="rect">
            <a:avLst/>
          </a:prstGeom>
        </p:spPr>
        <p:txBody>
          <a:bodyPr wrap="none" fromWordArt="1">
            <a:prstTxWarp prst="textPlain">
              <a:avLst>
                <a:gd name="adj" fmla="val 50000"/>
              </a:avLst>
            </a:prstTxWarp>
          </a:bodyPr>
          <a:lstStyle/>
          <a:p>
            <a:endPar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dist="35921" dir="2700000" algn="ctr" rotWithShape="0">
                  <a:srgbClr val="990000"/>
                </a:outerShdw>
              </a:effectLst>
              <a:latin typeface="Times New Roman"/>
              <a:cs typeface="Times New Roman"/>
            </a:endParaRPr>
          </a:p>
        </p:txBody>
      </p:sp>
      <p:graphicFrame>
        <p:nvGraphicFramePr>
          <p:cNvPr id="139" name="Object 123"/>
          <p:cNvGraphicFramePr>
            <a:graphicFrameLocks noChangeAspect="1"/>
          </p:cNvGraphicFramePr>
          <p:nvPr>
            <p:extLst>
              <p:ext uri="{D42A27DB-BD31-4B8C-83A1-F6EECF244321}">
                <p14:modId xmlns:p14="http://schemas.microsoft.com/office/powerpoint/2010/main" val="2480342493"/>
              </p:ext>
            </p:extLst>
          </p:nvPr>
        </p:nvGraphicFramePr>
        <p:xfrm>
          <a:off x="2495550" y="866524"/>
          <a:ext cx="4149725" cy="479425"/>
        </p:xfrm>
        <a:graphic>
          <a:graphicData uri="http://schemas.openxmlformats.org/presentationml/2006/ole">
            <mc:AlternateContent xmlns:mc="http://schemas.openxmlformats.org/markup-compatibility/2006">
              <mc:Choice xmlns:v="urn:schemas-microsoft-com:vml" Requires="v">
                <p:oleObj name="Equation" r:id="rId46" imgW="1638000" imgH="190440" progId="Equation.DSMT4">
                  <p:embed/>
                </p:oleObj>
              </mc:Choice>
              <mc:Fallback>
                <p:oleObj name="Equation" r:id="rId46" imgW="1638000" imgH="190440" progId="Equation.DSMT4">
                  <p:embed/>
                  <p:pic>
                    <p:nvPicPr>
                      <p:cNvPr id="0" name=""/>
                      <p:cNvPicPr>
                        <a:picLocks noChangeAspect="1" noChangeArrowheads="1"/>
                      </p:cNvPicPr>
                      <p:nvPr/>
                    </p:nvPicPr>
                    <p:blipFill>
                      <a:blip r:embed="rId21"/>
                      <a:srcRect/>
                      <a:stretch>
                        <a:fillRect/>
                      </a:stretch>
                    </p:blipFill>
                    <p:spPr bwMode="auto">
                      <a:xfrm>
                        <a:off x="2495550" y="866524"/>
                        <a:ext cx="4149725"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 name="WordArt 132"/>
          <p:cNvSpPr>
            <a:spLocks noChangeArrowheads="1" noChangeShapeType="1" noTextEdit="1"/>
          </p:cNvSpPr>
          <p:nvPr/>
        </p:nvSpPr>
        <p:spPr bwMode="auto">
          <a:xfrm>
            <a:off x="670025" y="908283"/>
            <a:ext cx="1528763" cy="295275"/>
          </a:xfrm>
          <a:prstGeom prst="rect">
            <a:avLst/>
          </a:prstGeom>
        </p:spPr>
        <p:txBody>
          <a:bodyPr wrap="none" fromWordArt="1">
            <a:prstTxWarp prst="textPlain">
              <a:avLst>
                <a:gd name="adj" fmla="val 50000"/>
              </a:avLst>
            </a:prstTxWarp>
          </a:bodyPr>
          <a:lstStyle/>
          <a:p>
            <a:r>
              <a:rPr lang="zh-CN" altLang="en-US" sz="3600" b="1" kern="10" dirty="0">
                <a:ln w="12700">
                  <a:solidFill>
                    <a:srgbClr val="FF0000"/>
                  </a:solidFill>
                  <a:round/>
                  <a:headEnd/>
                  <a:tailEnd/>
                </a:ln>
                <a:solidFill>
                  <a:srgbClr val="FFFF00"/>
                </a:solidFill>
                <a:effectLst>
                  <a:outerShdw dist="35921" dir="2700000" algn="ctr" rotWithShape="0">
                    <a:srgbClr val="990000"/>
                  </a:outerShdw>
                </a:effectLst>
                <a:latin typeface="黑体"/>
                <a:ea typeface="黑体"/>
              </a:rPr>
              <a:t>怎样检验假设</a:t>
            </a:r>
          </a:p>
        </p:txBody>
      </p:sp>
    </p:spTree>
    <p:extLst>
      <p:ext uri="{BB962C8B-B14F-4D97-AF65-F5344CB8AC3E}">
        <p14:creationId xmlns:p14="http://schemas.microsoft.com/office/powerpoint/2010/main" val="6183495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13161"/>
                                        </p:tgtEl>
                                        <p:attrNameLst>
                                          <p:attrName>style.visibility</p:attrName>
                                        </p:attrNameLst>
                                      </p:cBhvr>
                                      <p:to>
                                        <p:strVal val="hidden"/>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513125"/>
                                        </p:tgtEl>
                                        <p:attrNameLst>
                                          <p:attrName>style.visibility</p:attrName>
                                        </p:attrNameLst>
                                      </p:cBhvr>
                                      <p:to>
                                        <p:strVal val="visible"/>
                                      </p:to>
                                    </p:set>
                                    <p:animEffect transition="in" filter="dissolve">
                                      <p:cBhvr>
                                        <p:cTn id="10" dur="500"/>
                                        <p:tgtEl>
                                          <p:spTgt spid="513125"/>
                                        </p:tgtEl>
                                      </p:cBhvr>
                                    </p:animEffec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513148"/>
                                        </p:tgtEl>
                                        <p:attrNameLst>
                                          <p:attrName>style.visibility</p:attrName>
                                        </p:attrNameLst>
                                      </p:cBhvr>
                                      <p:to>
                                        <p:strVal val="visible"/>
                                      </p:to>
                                    </p:set>
                                    <p:animEffect transition="in" filter="dissolve">
                                      <p:cBhvr>
                                        <p:cTn id="14" dur="500"/>
                                        <p:tgtEl>
                                          <p:spTgt spid="513148"/>
                                        </p:tgtEl>
                                      </p:cBhvr>
                                    </p:animEffect>
                                  </p:childTnLst>
                                </p:cTn>
                              </p:par>
                            </p:childTnLst>
                          </p:cTn>
                        </p:par>
                        <p:par>
                          <p:cTn id="15" fill="hold" nodeType="afterGroup">
                            <p:stCondLst>
                              <p:cond delay="1000"/>
                            </p:stCondLst>
                            <p:childTnLst>
                              <p:par>
                                <p:cTn id="16" presetID="9" presetClass="entr" presetSubtype="0" fill="hold" nodeType="afterEffect">
                                  <p:stCondLst>
                                    <p:cond delay="0"/>
                                  </p:stCondLst>
                                  <p:childTnLst>
                                    <p:set>
                                      <p:cBhvr>
                                        <p:cTn id="17" dur="1" fill="hold">
                                          <p:stCondLst>
                                            <p:cond delay="0"/>
                                          </p:stCondLst>
                                        </p:cTn>
                                        <p:tgtEl>
                                          <p:spTgt spid="513131"/>
                                        </p:tgtEl>
                                        <p:attrNameLst>
                                          <p:attrName>style.visibility</p:attrName>
                                        </p:attrNameLst>
                                      </p:cBhvr>
                                      <p:to>
                                        <p:strVal val="visible"/>
                                      </p:to>
                                    </p:set>
                                    <p:animEffect transition="in" filter="dissolve">
                                      <p:cBhvr>
                                        <p:cTn id="18" dur="500"/>
                                        <p:tgtEl>
                                          <p:spTgt spid="513131"/>
                                        </p:tgtEl>
                                      </p:cBhvr>
                                    </p:animEffect>
                                  </p:childTnLst>
                                </p:cTn>
                              </p:par>
                            </p:childTnLst>
                          </p:cTn>
                        </p:par>
                        <p:par>
                          <p:cTn id="19" fill="hold" nodeType="afterGroup">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513129"/>
                                        </p:tgtEl>
                                        <p:attrNameLst>
                                          <p:attrName>style.visibility</p:attrName>
                                        </p:attrNameLst>
                                      </p:cBhvr>
                                      <p:to>
                                        <p:strVal val="visible"/>
                                      </p:to>
                                    </p:set>
                                    <p:animEffect transition="in" filter="dissolve">
                                      <p:cBhvr>
                                        <p:cTn id="22" dur="500"/>
                                        <p:tgtEl>
                                          <p:spTgt spid="5131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0" fill="hold" grpId="0" nodeType="clickEffect">
                                  <p:stCondLst>
                                    <p:cond delay="0"/>
                                  </p:stCondLst>
                                  <p:childTnLst>
                                    <p:set>
                                      <p:cBhvr>
                                        <p:cTn id="26" dur="1" fill="hold">
                                          <p:stCondLst>
                                            <p:cond delay="0"/>
                                          </p:stCondLst>
                                        </p:cTn>
                                        <p:tgtEl>
                                          <p:spTgt spid="513045"/>
                                        </p:tgtEl>
                                        <p:attrNameLst>
                                          <p:attrName>style.visibility</p:attrName>
                                        </p:attrNameLst>
                                      </p:cBhvr>
                                      <p:to>
                                        <p:strVal val="visible"/>
                                      </p:to>
                                    </p:set>
                                    <p:anim calcmode="lin" valueType="num">
                                      <p:cBhvr>
                                        <p:cTn id="27" dur="500" fill="hold"/>
                                        <p:tgtEl>
                                          <p:spTgt spid="513045"/>
                                        </p:tgtEl>
                                        <p:attrNameLst>
                                          <p:attrName>ppt_w</p:attrName>
                                        </p:attrNameLst>
                                      </p:cBhvr>
                                      <p:tavLst>
                                        <p:tav tm="0">
                                          <p:val>
                                            <p:fltVal val="0"/>
                                          </p:val>
                                        </p:tav>
                                        <p:tav tm="100000">
                                          <p:val>
                                            <p:strVal val="#ppt_w"/>
                                          </p:val>
                                        </p:tav>
                                      </p:tavLst>
                                    </p:anim>
                                    <p:anim calcmode="lin" valueType="num">
                                      <p:cBhvr>
                                        <p:cTn id="28" dur="500" fill="hold"/>
                                        <p:tgtEl>
                                          <p:spTgt spid="513045"/>
                                        </p:tgtEl>
                                        <p:attrNameLst>
                                          <p:attrName>ppt_h</p:attrName>
                                        </p:attrNameLst>
                                      </p:cBhvr>
                                      <p:tavLst>
                                        <p:tav tm="0">
                                          <p:val>
                                            <p:fltVal val="0"/>
                                          </p:val>
                                        </p:tav>
                                        <p:tav tm="100000">
                                          <p:val>
                                            <p:strVal val="#ppt_h"/>
                                          </p:val>
                                        </p:tav>
                                      </p:tavLst>
                                    </p:anim>
                                    <p:animEffect transition="in" filter="fade">
                                      <p:cBhvr>
                                        <p:cTn id="29" dur="500"/>
                                        <p:tgtEl>
                                          <p:spTgt spid="513045"/>
                                        </p:tgtEl>
                                      </p:cBhvr>
                                    </p:animEffect>
                                  </p:childTnLst>
                                </p:cTn>
                              </p:par>
                            </p:childTnLst>
                          </p:cTn>
                        </p:par>
                        <p:par>
                          <p:cTn id="30" fill="hold" nodeType="afterGroup">
                            <p:stCondLst>
                              <p:cond delay="500"/>
                            </p:stCondLst>
                            <p:childTnLst>
                              <p:par>
                                <p:cTn id="31" presetID="9" presetClass="entr" presetSubtype="0" fill="hold" nodeType="afterEffect">
                                  <p:stCondLst>
                                    <p:cond delay="0"/>
                                  </p:stCondLst>
                                  <p:childTnLst>
                                    <p:set>
                                      <p:cBhvr>
                                        <p:cTn id="32" dur="1" fill="hold">
                                          <p:stCondLst>
                                            <p:cond delay="0"/>
                                          </p:stCondLst>
                                        </p:cTn>
                                        <p:tgtEl>
                                          <p:spTgt spid="513132"/>
                                        </p:tgtEl>
                                        <p:attrNameLst>
                                          <p:attrName>style.visibility</p:attrName>
                                        </p:attrNameLst>
                                      </p:cBhvr>
                                      <p:to>
                                        <p:strVal val="visible"/>
                                      </p:to>
                                    </p:set>
                                    <p:animEffect transition="in" filter="dissolve">
                                      <p:cBhvr>
                                        <p:cTn id="33" dur="500"/>
                                        <p:tgtEl>
                                          <p:spTgt spid="51313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513134"/>
                                        </p:tgtEl>
                                        <p:attrNameLst>
                                          <p:attrName>style.visibility</p:attrName>
                                        </p:attrNameLst>
                                      </p:cBhvr>
                                      <p:to>
                                        <p:strVal val="visible"/>
                                      </p:to>
                                    </p:set>
                                    <p:animEffect transition="in" filter="dissolve">
                                      <p:cBhvr>
                                        <p:cTn id="38" dur="500"/>
                                        <p:tgtEl>
                                          <p:spTgt spid="51313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513136"/>
                                        </p:tgtEl>
                                        <p:attrNameLst>
                                          <p:attrName>style.visibility</p:attrName>
                                        </p:attrNameLst>
                                      </p:cBhvr>
                                      <p:to>
                                        <p:strVal val="visible"/>
                                      </p:to>
                                    </p:set>
                                    <p:animEffect transition="in" filter="dissolve">
                                      <p:cBhvr>
                                        <p:cTn id="43" dur="500"/>
                                        <p:tgtEl>
                                          <p:spTgt spid="51313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ntr" presetSubtype="0" fill="hold" nodeType="clickEffect">
                                  <p:stCondLst>
                                    <p:cond delay="0"/>
                                  </p:stCondLst>
                                  <p:childTnLst>
                                    <p:set>
                                      <p:cBhvr>
                                        <p:cTn id="47" dur="1" fill="hold">
                                          <p:stCondLst>
                                            <p:cond delay="0"/>
                                          </p:stCondLst>
                                        </p:cTn>
                                        <p:tgtEl>
                                          <p:spTgt spid="513057"/>
                                        </p:tgtEl>
                                        <p:attrNameLst>
                                          <p:attrName>style.visibility</p:attrName>
                                        </p:attrNameLst>
                                      </p:cBhvr>
                                      <p:to>
                                        <p:strVal val="visible"/>
                                      </p:to>
                                    </p:set>
                                    <p:anim calcmode="lin" valueType="num">
                                      <p:cBhvr>
                                        <p:cTn id="48" dur="500" fill="hold"/>
                                        <p:tgtEl>
                                          <p:spTgt spid="513057"/>
                                        </p:tgtEl>
                                        <p:attrNameLst>
                                          <p:attrName>ppt_w</p:attrName>
                                        </p:attrNameLst>
                                      </p:cBhvr>
                                      <p:tavLst>
                                        <p:tav tm="0">
                                          <p:val>
                                            <p:fltVal val="0"/>
                                          </p:val>
                                        </p:tav>
                                        <p:tav tm="100000">
                                          <p:val>
                                            <p:strVal val="#ppt_w"/>
                                          </p:val>
                                        </p:tav>
                                      </p:tavLst>
                                    </p:anim>
                                    <p:anim calcmode="lin" valueType="num">
                                      <p:cBhvr>
                                        <p:cTn id="49" dur="500" fill="hold"/>
                                        <p:tgtEl>
                                          <p:spTgt spid="513057"/>
                                        </p:tgtEl>
                                        <p:attrNameLst>
                                          <p:attrName>ppt_h</p:attrName>
                                        </p:attrNameLst>
                                      </p:cBhvr>
                                      <p:tavLst>
                                        <p:tav tm="0">
                                          <p:val>
                                            <p:fltVal val="0"/>
                                          </p:val>
                                        </p:tav>
                                        <p:tav tm="100000">
                                          <p:val>
                                            <p:strVal val="#ppt_h"/>
                                          </p:val>
                                        </p:tav>
                                      </p:tavLst>
                                    </p:anim>
                                    <p:animEffect transition="in" filter="fade">
                                      <p:cBhvr>
                                        <p:cTn id="50" dur="500"/>
                                        <p:tgtEl>
                                          <p:spTgt spid="513057"/>
                                        </p:tgtEl>
                                      </p:cBhvr>
                                    </p:animEffect>
                                  </p:childTnLst>
                                </p:cTn>
                              </p:par>
                            </p:childTnLst>
                          </p:cTn>
                        </p:par>
                        <p:par>
                          <p:cTn id="51" fill="hold" nodeType="afterGroup">
                            <p:stCondLst>
                              <p:cond delay="500"/>
                            </p:stCondLst>
                            <p:childTnLst>
                              <p:par>
                                <p:cTn id="52" presetID="9" presetClass="entr" presetSubtype="0" fill="hold" nodeType="afterEffect">
                                  <p:stCondLst>
                                    <p:cond delay="0"/>
                                  </p:stCondLst>
                                  <p:childTnLst>
                                    <p:set>
                                      <p:cBhvr>
                                        <p:cTn id="53" dur="1" fill="hold">
                                          <p:stCondLst>
                                            <p:cond delay="0"/>
                                          </p:stCondLst>
                                        </p:cTn>
                                        <p:tgtEl>
                                          <p:spTgt spid="513146"/>
                                        </p:tgtEl>
                                        <p:attrNameLst>
                                          <p:attrName>style.visibility</p:attrName>
                                        </p:attrNameLst>
                                      </p:cBhvr>
                                      <p:to>
                                        <p:strVal val="visible"/>
                                      </p:to>
                                    </p:set>
                                    <p:animEffect transition="in" filter="dissolve">
                                      <p:cBhvr>
                                        <p:cTn id="54" dur="500"/>
                                        <p:tgtEl>
                                          <p:spTgt spid="51314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13029"/>
                                        </p:tgtEl>
                                        <p:attrNameLst>
                                          <p:attrName>style.visibility</p:attrName>
                                        </p:attrNameLst>
                                      </p:cBhvr>
                                      <p:to>
                                        <p:strVal val="visible"/>
                                      </p:to>
                                    </p:set>
                                    <p:animEffect transition="in" filter="dissolve">
                                      <p:cBhvr>
                                        <p:cTn id="59" dur="500"/>
                                        <p:tgtEl>
                                          <p:spTgt spid="513029"/>
                                        </p:tgtEl>
                                      </p:cBhvr>
                                    </p:animEffect>
                                  </p:childTnLst>
                                </p:cTn>
                              </p:par>
                            </p:childTnLst>
                          </p:cTn>
                        </p:par>
                        <p:par>
                          <p:cTn id="60" fill="hold" nodeType="afterGroup">
                            <p:stCondLst>
                              <p:cond delay="500"/>
                            </p:stCondLst>
                            <p:childTnLst>
                              <p:par>
                                <p:cTn id="61" presetID="9" presetClass="entr" presetSubtype="0" fill="hold" nodeType="afterEffect">
                                  <p:stCondLst>
                                    <p:cond delay="0"/>
                                  </p:stCondLst>
                                  <p:childTnLst>
                                    <p:set>
                                      <p:cBhvr>
                                        <p:cTn id="62" dur="1" fill="hold">
                                          <p:stCondLst>
                                            <p:cond delay="0"/>
                                          </p:stCondLst>
                                        </p:cTn>
                                        <p:tgtEl>
                                          <p:spTgt spid="513147"/>
                                        </p:tgtEl>
                                        <p:attrNameLst>
                                          <p:attrName>style.visibility</p:attrName>
                                        </p:attrNameLst>
                                      </p:cBhvr>
                                      <p:to>
                                        <p:strVal val="visible"/>
                                      </p:to>
                                    </p:set>
                                    <p:animEffect transition="in" filter="dissolve">
                                      <p:cBhvr>
                                        <p:cTn id="63" dur="500"/>
                                        <p:tgtEl>
                                          <p:spTgt spid="5131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0" fill="hold" grpId="0" nodeType="clickEffect">
                                  <p:stCondLst>
                                    <p:cond delay="0"/>
                                  </p:stCondLst>
                                  <p:childTnLst>
                                    <p:set>
                                      <p:cBhvr>
                                        <p:cTn id="67" dur="1" fill="hold">
                                          <p:stCondLst>
                                            <p:cond delay="0"/>
                                          </p:stCondLst>
                                        </p:cTn>
                                        <p:tgtEl>
                                          <p:spTgt spid="513061"/>
                                        </p:tgtEl>
                                        <p:attrNameLst>
                                          <p:attrName>style.visibility</p:attrName>
                                        </p:attrNameLst>
                                      </p:cBhvr>
                                      <p:to>
                                        <p:strVal val="visible"/>
                                      </p:to>
                                    </p:set>
                                    <p:anim calcmode="lin" valueType="num">
                                      <p:cBhvr>
                                        <p:cTn id="68" dur="500" fill="hold"/>
                                        <p:tgtEl>
                                          <p:spTgt spid="513061"/>
                                        </p:tgtEl>
                                        <p:attrNameLst>
                                          <p:attrName>ppt_w</p:attrName>
                                        </p:attrNameLst>
                                      </p:cBhvr>
                                      <p:tavLst>
                                        <p:tav tm="0">
                                          <p:val>
                                            <p:fltVal val="0"/>
                                          </p:val>
                                        </p:tav>
                                        <p:tav tm="100000">
                                          <p:val>
                                            <p:strVal val="#ppt_w"/>
                                          </p:val>
                                        </p:tav>
                                      </p:tavLst>
                                    </p:anim>
                                    <p:anim calcmode="lin" valueType="num">
                                      <p:cBhvr>
                                        <p:cTn id="69" dur="500" fill="hold"/>
                                        <p:tgtEl>
                                          <p:spTgt spid="513061"/>
                                        </p:tgtEl>
                                        <p:attrNameLst>
                                          <p:attrName>ppt_h</p:attrName>
                                        </p:attrNameLst>
                                      </p:cBhvr>
                                      <p:tavLst>
                                        <p:tav tm="0">
                                          <p:val>
                                            <p:fltVal val="0"/>
                                          </p:val>
                                        </p:tav>
                                        <p:tav tm="100000">
                                          <p:val>
                                            <p:strVal val="#ppt_h"/>
                                          </p:val>
                                        </p:tav>
                                      </p:tavLst>
                                    </p:anim>
                                    <p:animEffect transition="in" filter="fade">
                                      <p:cBhvr>
                                        <p:cTn id="70" dur="500"/>
                                        <p:tgtEl>
                                          <p:spTgt spid="513061"/>
                                        </p:tgtEl>
                                      </p:cBhvr>
                                    </p:animEffect>
                                  </p:childTnLst>
                                </p:cTn>
                              </p:par>
                            </p:childTnLst>
                          </p:cTn>
                        </p:par>
                        <p:par>
                          <p:cTn id="71" fill="hold" nodeType="afterGroup">
                            <p:stCondLst>
                              <p:cond delay="500"/>
                            </p:stCondLst>
                            <p:childTnLst>
                              <p:par>
                                <p:cTn id="72" presetID="53" presetClass="entr" presetSubtype="0" fill="hold" grpId="0" nodeType="afterEffect">
                                  <p:stCondLst>
                                    <p:cond delay="0"/>
                                  </p:stCondLst>
                                  <p:childTnLst>
                                    <p:set>
                                      <p:cBhvr>
                                        <p:cTn id="73" dur="1" fill="hold">
                                          <p:stCondLst>
                                            <p:cond delay="0"/>
                                          </p:stCondLst>
                                        </p:cTn>
                                        <p:tgtEl>
                                          <p:spTgt spid="513062"/>
                                        </p:tgtEl>
                                        <p:attrNameLst>
                                          <p:attrName>style.visibility</p:attrName>
                                        </p:attrNameLst>
                                      </p:cBhvr>
                                      <p:to>
                                        <p:strVal val="visible"/>
                                      </p:to>
                                    </p:set>
                                    <p:anim calcmode="lin" valueType="num">
                                      <p:cBhvr>
                                        <p:cTn id="74" dur="500" fill="hold"/>
                                        <p:tgtEl>
                                          <p:spTgt spid="513062"/>
                                        </p:tgtEl>
                                        <p:attrNameLst>
                                          <p:attrName>ppt_w</p:attrName>
                                        </p:attrNameLst>
                                      </p:cBhvr>
                                      <p:tavLst>
                                        <p:tav tm="0">
                                          <p:val>
                                            <p:fltVal val="0"/>
                                          </p:val>
                                        </p:tav>
                                        <p:tav tm="100000">
                                          <p:val>
                                            <p:strVal val="#ppt_w"/>
                                          </p:val>
                                        </p:tav>
                                      </p:tavLst>
                                    </p:anim>
                                    <p:anim calcmode="lin" valueType="num">
                                      <p:cBhvr>
                                        <p:cTn id="75" dur="500" fill="hold"/>
                                        <p:tgtEl>
                                          <p:spTgt spid="513062"/>
                                        </p:tgtEl>
                                        <p:attrNameLst>
                                          <p:attrName>ppt_h</p:attrName>
                                        </p:attrNameLst>
                                      </p:cBhvr>
                                      <p:tavLst>
                                        <p:tav tm="0">
                                          <p:val>
                                            <p:fltVal val="0"/>
                                          </p:val>
                                        </p:tav>
                                        <p:tav tm="100000">
                                          <p:val>
                                            <p:strVal val="#ppt_h"/>
                                          </p:val>
                                        </p:tav>
                                      </p:tavLst>
                                    </p:anim>
                                    <p:animEffect transition="in" filter="fade">
                                      <p:cBhvr>
                                        <p:cTn id="76" dur="500"/>
                                        <p:tgtEl>
                                          <p:spTgt spid="513062"/>
                                        </p:tgtEl>
                                      </p:cBhvr>
                                    </p:animEffect>
                                  </p:childTnLst>
                                </p:cTn>
                              </p:par>
                            </p:childTnLst>
                          </p:cTn>
                        </p:par>
                        <p:par>
                          <p:cTn id="77" fill="hold" nodeType="afterGroup">
                            <p:stCondLst>
                              <p:cond delay="1000"/>
                            </p:stCondLst>
                            <p:childTnLst>
                              <p:par>
                                <p:cTn id="78" presetID="9" presetClass="entr" presetSubtype="0" fill="hold" nodeType="afterEffect">
                                  <p:stCondLst>
                                    <p:cond delay="0"/>
                                  </p:stCondLst>
                                  <p:childTnLst>
                                    <p:set>
                                      <p:cBhvr>
                                        <p:cTn id="79" dur="1" fill="hold">
                                          <p:stCondLst>
                                            <p:cond delay="0"/>
                                          </p:stCondLst>
                                        </p:cTn>
                                        <p:tgtEl>
                                          <p:spTgt spid="513031"/>
                                        </p:tgtEl>
                                        <p:attrNameLst>
                                          <p:attrName>style.visibility</p:attrName>
                                        </p:attrNameLst>
                                      </p:cBhvr>
                                      <p:to>
                                        <p:strVal val="visible"/>
                                      </p:to>
                                    </p:set>
                                    <p:animEffect transition="in" filter="dissolve">
                                      <p:cBhvr>
                                        <p:cTn id="80" dur="500"/>
                                        <p:tgtEl>
                                          <p:spTgt spid="513031"/>
                                        </p:tgtEl>
                                      </p:cBhvr>
                                    </p:animEffect>
                                  </p:childTnLst>
                                </p:cTn>
                              </p:par>
                            </p:childTnLst>
                          </p:cTn>
                        </p:par>
                        <p:par>
                          <p:cTn id="81" fill="hold" nodeType="afterGroup">
                            <p:stCondLst>
                              <p:cond delay="1500"/>
                            </p:stCondLst>
                            <p:childTnLst>
                              <p:par>
                                <p:cTn id="82" presetID="9" presetClass="entr" presetSubtype="0" fill="hold" nodeType="afterEffect">
                                  <p:stCondLst>
                                    <p:cond delay="0"/>
                                  </p:stCondLst>
                                  <p:childTnLst>
                                    <p:set>
                                      <p:cBhvr>
                                        <p:cTn id="83" dur="1" fill="hold">
                                          <p:stCondLst>
                                            <p:cond delay="0"/>
                                          </p:stCondLst>
                                        </p:cTn>
                                        <p:tgtEl>
                                          <p:spTgt spid="513034"/>
                                        </p:tgtEl>
                                        <p:attrNameLst>
                                          <p:attrName>style.visibility</p:attrName>
                                        </p:attrNameLst>
                                      </p:cBhvr>
                                      <p:to>
                                        <p:strVal val="visible"/>
                                      </p:to>
                                    </p:set>
                                    <p:animEffect transition="in" filter="dissolve">
                                      <p:cBhvr>
                                        <p:cTn id="84" dur="500"/>
                                        <p:tgtEl>
                                          <p:spTgt spid="513034"/>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nodeType="clickEffect">
                                  <p:stCondLst>
                                    <p:cond delay="0"/>
                                  </p:stCondLst>
                                  <p:childTnLst>
                                    <p:set>
                                      <p:cBhvr>
                                        <p:cTn id="88" dur="1" fill="hold">
                                          <p:stCondLst>
                                            <p:cond delay="0"/>
                                          </p:stCondLst>
                                        </p:cTn>
                                        <p:tgtEl>
                                          <p:spTgt spid="513153"/>
                                        </p:tgtEl>
                                        <p:attrNameLst>
                                          <p:attrName>style.visibility</p:attrName>
                                        </p:attrNameLst>
                                      </p:cBhvr>
                                      <p:to>
                                        <p:strVal val="visible"/>
                                      </p:to>
                                    </p:set>
                                    <p:animEffect transition="in" filter="dissolve">
                                      <p:cBhvr>
                                        <p:cTn id="89" dur="500"/>
                                        <p:tgtEl>
                                          <p:spTgt spid="51315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3" presetClass="entr" presetSubtype="0" fill="hold" grpId="0" nodeType="clickEffect">
                                  <p:stCondLst>
                                    <p:cond delay="0"/>
                                  </p:stCondLst>
                                  <p:childTnLst>
                                    <p:set>
                                      <p:cBhvr>
                                        <p:cTn id="93" dur="1" fill="hold">
                                          <p:stCondLst>
                                            <p:cond delay="0"/>
                                          </p:stCondLst>
                                        </p:cTn>
                                        <p:tgtEl>
                                          <p:spTgt spid="513149"/>
                                        </p:tgtEl>
                                        <p:attrNameLst>
                                          <p:attrName>style.visibility</p:attrName>
                                        </p:attrNameLst>
                                      </p:cBhvr>
                                      <p:to>
                                        <p:strVal val="visible"/>
                                      </p:to>
                                    </p:set>
                                    <p:anim calcmode="lin" valueType="num">
                                      <p:cBhvr>
                                        <p:cTn id="94" dur="500" fill="hold"/>
                                        <p:tgtEl>
                                          <p:spTgt spid="513149"/>
                                        </p:tgtEl>
                                        <p:attrNameLst>
                                          <p:attrName>ppt_w</p:attrName>
                                        </p:attrNameLst>
                                      </p:cBhvr>
                                      <p:tavLst>
                                        <p:tav tm="0">
                                          <p:val>
                                            <p:fltVal val="0"/>
                                          </p:val>
                                        </p:tav>
                                        <p:tav tm="100000">
                                          <p:val>
                                            <p:strVal val="#ppt_w"/>
                                          </p:val>
                                        </p:tav>
                                      </p:tavLst>
                                    </p:anim>
                                    <p:anim calcmode="lin" valueType="num">
                                      <p:cBhvr>
                                        <p:cTn id="95" dur="500" fill="hold"/>
                                        <p:tgtEl>
                                          <p:spTgt spid="513149"/>
                                        </p:tgtEl>
                                        <p:attrNameLst>
                                          <p:attrName>ppt_h</p:attrName>
                                        </p:attrNameLst>
                                      </p:cBhvr>
                                      <p:tavLst>
                                        <p:tav tm="0">
                                          <p:val>
                                            <p:fltVal val="0"/>
                                          </p:val>
                                        </p:tav>
                                        <p:tav tm="100000">
                                          <p:val>
                                            <p:strVal val="#ppt_h"/>
                                          </p:val>
                                        </p:tav>
                                      </p:tavLst>
                                    </p:anim>
                                    <p:animEffect transition="in" filter="fade">
                                      <p:cBhvr>
                                        <p:cTn id="96" dur="500"/>
                                        <p:tgtEl>
                                          <p:spTgt spid="513149"/>
                                        </p:tgtEl>
                                      </p:cBhvr>
                                    </p:animEffect>
                                  </p:childTnLst>
                                </p:cTn>
                              </p:par>
                              <p:par>
                                <p:cTn id="97" presetID="53" presetClass="entr" presetSubtype="0" fill="hold" grpId="0" nodeType="withEffect">
                                  <p:stCondLst>
                                    <p:cond delay="0"/>
                                  </p:stCondLst>
                                  <p:childTnLst>
                                    <p:set>
                                      <p:cBhvr>
                                        <p:cTn id="98" dur="1" fill="hold">
                                          <p:stCondLst>
                                            <p:cond delay="0"/>
                                          </p:stCondLst>
                                        </p:cTn>
                                        <p:tgtEl>
                                          <p:spTgt spid="513155"/>
                                        </p:tgtEl>
                                        <p:attrNameLst>
                                          <p:attrName>style.visibility</p:attrName>
                                        </p:attrNameLst>
                                      </p:cBhvr>
                                      <p:to>
                                        <p:strVal val="visible"/>
                                      </p:to>
                                    </p:set>
                                    <p:anim calcmode="lin" valueType="num">
                                      <p:cBhvr>
                                        <p:cTn id="99" dur="500" fill="hold"/>
                                        <p:tgtEl>
                                          <p:spTgt spid="513155"/>
                                        </p:tgtEl>
                                        <p:attrNameLst>
                                          <p:attrName>ppt_w</p:attrName>
                                        </p:attrNameLst>
                                      </p:cBhvr>
                                      <p:tavLst>
                                        <p:tav tm="0">
                                          <p:val>
                                            <p:fltVal val="0"/>
                                          </p:val>
                                        </p:tav>
                                        <p:tav tm="100000">
                                          <p:val>
                                            <p:strVal val="#ppt_w"/>
                                          </p:val>
                                        </p:tav>
                                      </p:tavLst>
                                    </p:anim>
                                    <p:anim calcmode="lin" valueType="num">
                                      <p:cBhvr>
                                        <p:cTn id="100" dur="500" fill="hold"/>
                                        <p:tgtEl>
                                          <p:spTgt spid="513155"/>
                                        </p:tgtEl>
                                        <p:attrNameLst>
                                          <p:attrName>ppt_h</p:attrName>
                                        </p:attrNameLst>
                                      </p:cBhvr>
                                      <p:tavLst>
                                        <p:tav tm="0">
                                          <p:val>
                                            <p:fltVal val="0"/>
                                          </p:val>
                                        </p:tav>
                                        <p:tav tm="100000">
                                          <p:val>
                                            <p:strVal val="#ppt_h"/>
                                          </p:val>
                                        </p:tav>
                                      </p:tavLst>
                                    </p:anim>
                                    <p:animEffect transition="in" filter="fade">
                                      <p:cBhvr>
                                        <p:cTn id="101" dur="500"/>
                                        <p:tgtEl>
                                          <p:spTgt spid="513155"/>
                                        </p:tgtEl>
                                      </p:cBhvr>
                                    </p:animEffect>
                                  </p:childTnLst>
                                </p:cTn>
                              </p:par>
                            </p:childTnLst>
                          </p:cTn>
                        </p:par>
                        <p:par>
                          <p:cTn id="102" fill="hold" nodeType="afterGroup">
                            <p:stCondLst>
                              <p:cond delay="500"/>
                            </p:stCondLst>
                            <p:childTnLst>
                              <p:par>
                                <p:cTn id="103" presetID="9" presetClass="entr" presetSubtype="0" fill="hold" grpId="0" nodeType="afterEffect">
                                  <p:stCondLst>
                                    <p:cond delay="0"/>
                                  </p:stCondLst>
                                  <p:childTnLst>
                                    <p:set>
                                      <p:cBhvr>
                                        <p:cTn id="104" dur="1" fill="hold">
                                          <p:stCondLst>
                                            <p:cond delay="0"/>
                                          </p:stCondLst>
                                        </p:cTn>
                                        <p:tgtEl>
                                          <p:spTgt spid="513156"/>
                                        </p:tgtEl>
                                        <p:attrNameLst>
                                          <p:attrName>style.visibility</p:attrName>
                                        </p:attrNameLst>
                                      </p:cBhvr>
                                      <p:to>
                                        <p:strVal val="visible"/>
                                      </p:to>
                                    </p:set>
                                    <p:animEffect transition="in" filter="dissolve">
                                      <p:cBhvr>
                                        <p:cTn id="105" dur="500"/>
                                        <p:tgtEl>
                                          <p:spTgt spid="5131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13158"/>
                                        </p:tgtEl>
                                        <p:attrNameLst>
                                          <p:attrName>style.visibility</p:attrName>
                                        </p:attrNameLst>
                                      </p:cBhvr>
                                      <p:to>
                                        <p:strVal val="visible"/>
                                      </p:to>
                                    </p:set>
                                    <p:animEffect transition="in" filter="dissolve">
                                      <p:cBhvr>
                                        <p:cTn id="108" dur="500"/>
                                        <p:tgtEl>
                                          <p:spTgt spid="513158"/>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13159"/>
                                        </p:tgtEl>
                                        <p:attrNameLst>
                                          <p:attrName>style.visibility</p:attrName>
                                        </p:attrNameLst>
                                      </p:cBhvr>
                                      <p:to>
                                        <p:strVal val="visible"/>
                                      </p:to>
                                    </p:set>
                                    <p:animEffect transition="in" filter="dissolve">
                                      <p:cBhvr>
                                        <p:cTn id="111" dur="500"/>
                                        <p:tgtEl>
                                          <p:spTgt spid="513159"/>
                                        </p:tgtEl>
                                      </p:cBhvr>
                                    </p:animEffect>
                                  </p:childTnLst>
                                </p:cTn>
                              </p:par>
                              <p:par>
                                <p:cTn id="112" presetID="35" presetClass="emph" presetSubtype="0" repeatCount="indefinite" fill="hold" grpId="1" nodeType="withEffect">
                                  <p:stCondLst>
                                    <p:cond delay="0"/>
                                  </p:stCondLst>
                                  <p:childTnLst>
                                    <p:anim calcmode="discrete" valueType="str">
                                      <p:cBhvr>
                                        <p:cTn id="113" dur="1000" fill="hold"/>
                                        <p:tgtEl>
                                          <p:spTgt spid="513159"/>
                                        </p:tgtEl>
                                        <p:attrNameLst>
                                          <p:attrName>style.visibility</p:attrName>
                                        </p:attrNameLst>
                                      </p:cBhvr>
                                      <p:tavLst>
                                        <p:tav tm="0">
                                          <p:val>
                                            <p:strVal val="hidden"/>
                                          </p:val>
                                        </p:tav>
                                        <p:tav tm="50000">
                                          <p:val>
                                            <p:strVal val="visible"/>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0" presetClass="exit" presetSubtype="0" fill="hold" grpId="1" nodeType="clickEffect">
                                  <p:stCondLst>
                                    <p:cond delay="0"/>
                                  </p:stCondLst>
                                  <p:childTnLst>
                                    <p:animEffect transition="out" filter="fade">
                                      <p:cBhvr>
                                        <p:cTn id="117" dur="1000"/>
                                        <p:tgtEl>
                                          <p:spTgt spid="513029"/>
                                        </p:tgtEl>
                                      </p:cBhvr>
                                    </p:animEffect>
                                    <p:set>
                                      <p:cBhvr>
                                        <p:cTn id="118" dur="1" fill="hold">
                                          <p:stCondLst>
                                            <p:cond delay="999"/>
                                          </p:stCondLst>
                                        </p:cTn>
                                        <p:tgtEl>
                                          <p:spTgt spid="51302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1000"/>
                                        <p:tgtEl>
                                          <p:spTgt spid="513031"/>
                                        </p:tgtEl>
                                      </p:cBhvr>
                                    </p:animEffect>
                                    <p:set>
                                      <p:cBhvr>
                                        <p:cTn id="121" dur="1" fill="hold">
                                          <p:stCondLst>
                                            <p:cond delay="999"/>
                                          </p:stCondLst>
                                        </p:cTn>
                                        <p:tgtEl>
                                          <p:spTgt spid="51303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1000"/>
                                        <p:tgtEl>
                                          <p:spTgt spid="513034"/>
                                        </p:tgtEl>
                                      </p:cBhvr>
                                    </p:animEffect>
                                    <p:set>
                                      <p:cBhvr>
                                        <p:cTn id="124" dur="1" fill="hold">
                                          <p:stCondLst>
                                            <p:cond delay="999"/>
                                          </p:stCondLst>
                                        </p:cTn>
                                        <p:tgtEl>
                                          <p:spTgt spid="513034"/>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1000"/>
                                        <p:tgtEl>
                                          <p:spTgt spid="513045"/>
                                        </p:tgtEl>
                                      </p:cBhvr>
                                    </p:animEffect>
                                    <p:set>
                                      <p:cBhvr>
                                        <p:cTn id="127" dur="1" fill="hold">
                                          <p:stCondLst>
                                            <p:cond delay="999"/>
                                          </p:stCondLst>
                                        </p:cTn>
                                        <p:tgtEl>
                                          <p:spTgt spid="5130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1000"/>
                                        <p:tgtEl>
                                          <p:spTgt spid="513061"/>
                                        </p:tgtEl>
                                      </p:cBhvr>
                                    </p:animEffect>
                                    <p:set>
                                      <p:cBhvr>
                                        <p:cTn id="130" dur="1" fill="hold">
                                          <p:stCondLst>
                                            <p:cond delay="999"/>
                                          </p:stCondLst>
                                        </p:cTn>
                                        <p:tgtEl>
                                          <p:spTgt spid="5130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0"/>
                                        <p:tgtEl>
                                          <p:spTgt spid="513062"/>
                                        </p:tgtEl>
                                      </p:cBhvr>
                                    </p:animEffect>
                                    <p:set>
                                      <p:cBhvr>
                                        <p:cTn id="133" dur="1" fill="hold">
                                          <p:stCondLst>
                                            <p:cond delay="999"/>
                                          </p:stCondLst>
                                        </p:cTn>
                                        <p:tgtEl>
                                          <p:spTgt spid="513062"/>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1000"/>
                                        <p:tgtEl>
                                          <p:spTgt spid="513125"/>
                                        </p:tgtEl>
                                      </p:cBhvr>
                                    </p:animEffect>
                                    <p:set>
                                      <p:cBhvr>
                                        <p:cTn id="136" dur="1" fill="hold">
                                          <p:stCondLst>
                                            <p:cond delay="999"/>
                                          </p:stCondLst>
                                        </p:cTn>
                                        <p:tgtEl>
                                          <p:spTgt spid="513125"/>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1000"/>
                                        <p:tgtEl>
                                          <p:spTgt spid="513132"/>
                                        </p:tgtEl>
                                      </p:cBhvr>
                                    </p:animEffect>
                                    <p:set>
                                      <p:cBhvr>
                                        <p:cTn id="139" dur="1" fill="hold">
                                          <p:stCondLst>
                                            <p:cond delay="999"/>
                                          </p:stCondLst>
                                        </p:cTn>
                                        <p:tgtEl>
                                          <p:spTgt spid="513132"/>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1000"/>
                                        <p:tgtEl>
                                          <p:spTgt spid="513129"/>
                                        </p:tgtEl>
                                      </p:cBhvr>
                                    </p:animEffect>
                                    <p:set>
                                      <p:cBhvr>
                                        <p:cTn id="142" dur="1" fill="hold">
                                          <p:stCondLst>
                                            <p:cond delay="999"/>
                                          </p:stCondLst>
                                        </p:cTn>
                                        <p:tgtEl>
                                          <p:spTgt spid="513129"/>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1000"/>
                                        <p:tgtEl>
                                          <p:spTgt spid="513131"/>
                                        </p:tgtEl>
                                      </p:cBhvr>
                                    </p:animEffect>
                                    <p:set>
                                      <p:cBhvr>
                                        <p:cTn id="145" dur="1" fill="hold">
                                          <p:stCondLst>
                                            <p:cond delay="999"/>
                                          </p:stCondLst>
                                        </p:cTn>
                                        <p:tgtEl>
                                          <p:spTgt spid="513131"/>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1000"/>
                                        <p:tgtEl>
                                          <p:spTgt spid="513134"/>
                                        </p:tgtEl>
                                      </p:cBhvr>
                                    </p:animEffect>
                                    <p:set>
                                      <p:cBhvr>
                                        <p:cTn id="148" dur="1" fill="hold">
                                          <p:stCondLst>
                                            <p:cond delay="999"/>
                                          </p:stCondLst>
                                        </p:cTn>
                                        <p:tgtEl>
                                          <p:spTgt spid="513134"/>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1000"/>
                                        <p:tgtEl>
                                          <p:spTgt spid="513136"/>
                                        </p:tgtEl>
                                      </p:cBhvr>
                                    </p:animEffect>
                                    <p:set>
                                      <p:cBhvr>
                                        <p:cTn id="151" dur="1" fill="hold">
                                          <p:stCondLst>
                                            <p:cond delay="999"/>
                                          </p:stCondLst>
                                        </p:cTn>
                                        <p:tgtEl>
                                          <p:spTgt spid="513136"/>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1000"/>
                                        <p:tgtEl>
                                          <p:spTgt spid="513146"/>
                                        </p:tgtEl>
                                      </p:cBhvr>
                                    </p:animEffect>
                                    <p:set>
                                      <p:cBhvr>
                                        <p:cTn id="154" dur="1" fill="hold">
                                          <p:stCondLst>
                                            <p:cond delay="999"/>
                                          </p:stCondLst>
                                        </p:cTn>
                                        <p:tgtEl>
                                          <p:spTgt spid="513146"/>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1000"/>
                                        <p:tgtEl>
                                          <p:spTgt spid="513148"/>
                                        </p:tgtEl>
                                      </p:cBhvr>
                                    </p:animEffect>
                                    <p:set>
                                      <p:cBhvr>
                                        <p:cTn id="157" dur="1" fill="hold">
                                          <p:stCondLst>
                                            <p:cond delay="999"/>
                                          </p:stCondLst>
                                        </p:cTn>
                                        <p:tgtEl>
                                          <p:spTgt spid="513148"/>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1000"/>
                                        <p:tgtEl>
                                          <p:spTgt spid="513149"/>
                                        </p:tgtEl>
                                      </p:cBhvr>
                                    </p:animEffect>
                                    <p:set>
                                      <p:cBhvr>
                                        <p:cTn id="160" dur="1" fill="hold">
                                          <p:stCondLst>
                                            <p:cond delay="999"/>
                                          </p:stCondLst>
                                        </p:cTn>
                                        <p:tgtEl>
                                          <p:spTgt spid="51314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1000"/>
                                        <p:tgtEl>
                                          <p:spTgt spid="513153"/>
                                        </p:tgtEl>
                                      </p:cBhvr>
                                    </p:animEffect>
                                    <p:set>
                                      <p:cBhvr>
                                        <p:cTn id="163" dur="1" fill="hold">
                                          <p:stCondLst>
                                            <p:cond delay="999"/>
                                          </p:stCondLst>
                                        </p:cTn>
                                        <p:tgtEl>
                                          <p:spTgt spid="513153"/>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1000"/>
                                        <p:tgtEl>
                                          <p:spTgt spid="513155"/>
                                        </p:tgtEl>
                                      </p:cBhvr>
                                    </p:animEffect>
                                    <p:set>
                                      <p:cBhvr>
                                        <p:cTn id="166" dur="1" fill="hold">
                                          <p:stCondLst>
                                            <p:cond delay="999"/>
                                          </p:stCondLst>
                                        </p:cTn>
                                        <p:tgtEl>
                                          <p:spTgt spid="513155"/>
                                        </p:tgtEl>
                                        <p:attrNameLst>
                                          <p:attrName>style.visibility</p:attrName>
                                        </p:attrNameLst>
                                      </p:cBhvr>
                                      <p:to>
                                        <p:strVal val="hidden"/>
                                      </p:to>
                                    </p:set>
                                  </p:childTnLst>
                                </p:cTn>
                              </p:par>
                              <p:par>
                                <p:cTn id="167" presetID="0" presetClass="path" presetSubtype="0" accel="50000" decel="50000" fill="hold" nodeType="withEffect">
                                  <p:stCondLst>
                                    <p:cond delay="0"/>
                                  </p:stCondLst>
                                  <p:childTnLst>
                                    <p:animMotion origin="layout" path="M 0.00035 -0.00069 L 0.00035 -0.51365 " pathEditMode="relative" rAng="0" ptsTypes="AA">
                                      <p:cBhvr>
                                        <p:cTn id="168" dur="1000" fill="hold"/>
                                        <p:tgtEl>
                                          <p:spTgt spid="513057"/>
                                        </p:tgtEl>
                                        <p:attrNameLst>
                                          <p:attrName>ppt_x</p:attrName>
                                          <p:attrName>ppt_y</p:attrName>
                                        </p:attrNameLst>
                                      </p:cBhvr>
                                      <p:rCtr x="0" y="-25648"/>
                                    </p:animMotion>
                                  </p:childTnLst>
                                </p:cTn>
                              </p:par>
                              <p:par>
                                <p:cTn id="169" presetID="0" presetClass="path" presetSubtype="0" accel="50000" decel="50000" fill="hold" nodeType="withEffect">
                                  <p:stCondLst>
                                    <p:cond delay="0"/>
                                  </p:stCondLst>
                                  <p:childTnLst>
                                    <p:animMotion origin="layout" path="M -1.38889E-6 -2.59259E-6 L -0.00278 -0.56296 " pathEditMode="relative" rAng="0" ptsTypes="AA">
                                      <p:cBhvr>
                                        <p:cTn id="170" dur="1000" fill="hold"/>
                                        <p:tgtEl>
                                          <p:spTgt spid="513147"/>
                                        </p:tgtEl>
                                        <p:attrNameLst>
                                          <p:attrName>ppt_x</p:attrName>
                                          <p:attrName>ppt_y</p:attrName>
                                        </p:attrNameLst>
                                      </p:cBhvr>
                                      <p:rCtr x="-139" y="-28148"/>
                                    </p:animMotion>
                                  </p:childTnLst>
                                </p:cTn>
                              </p:par>
                              <p:par>
                                <p:cTn id="171" presetID="0" presetClass="path" presetSubtype="0" accel="50000" decel="50000" fill="hold" grpId="1" nodeType="withEffect">
                                  <p:stCondLst>
                                    <p:cond delay="0"/>
                                  </p:stCondLst>
                                  <p:childTnLst>
                                    <p:animMotion origin="layout" path="M -4.16667E-6 -4.44444E-6 L -0.57361 -0.63518 " pathEditMode="relative" rAng="0" ptsTypes="AA">
                                      <p:cBhvr>
                                        <p:cTn id="172" dur="1000" fill="hold"/>
                                        <p:tgtEl>
                                          <p:spTgt spid="513156"/>
                                        </p:tgtEl>
                                        <p:attrNameLst>
                                          <p:attrName>ppt_x</p:attrName>
                                          <p:attrName>ppt_y</p:attrName>
                                        </p:attrNameLst>
                                      </p:cBhvr>
                                      <p:rCtr x="-28681" y="-31759"/>
                                    </p:animMotion>
                                  </p:childTnLst>
                                </p:cTn>
                              </p:par>
                              <p:par>
                                <p:cTn id="173" presetID="0" presetClass="path" presetSubtype="0" accel="50000" decel="50000" fill="hold" grpId="1" nodeType="withEffect">
                                  <p:stCondLst>
                                    <p:cond delay="0"/>
                                  </p:stCondLst>
                                  <p:childTnLst>
                                    <p:animMotion origin="layout" path="M 0 0 L -0.23056 -0.57407 " pathEditMode="relative" ptsTypes="AA">
                                      <p:cBhvr>
                                        <p:cTn id="174" dur="1000" fill="hold"/>
                                        <p:tgtEl>
                                          <p:spTgt spid="513158"/>
                                        </p:tgtEl>
                                        <p:attrNameLst>
                                          <p:attrName>ppt_x</p:attrName>
                                          <p:attrName>ppt_y</p:attrName>
                                        </p:attrNameLst>
                                      </p:cBhvr>
                                    </p:animMotion>
                                  </p:childTnLst>
                                </p:cTn>
                              </p:par>
                              <p:par>
                                <p:cTn id="175" presetID="0" presetClass="path" presetSubtype="0" accel="50000" decel="50000" fill="hold" grpId="2" nodeType="withEffect">
                                  <p:stCondLst>
                                    <p:cond delay="0"/>
                                  </p:stCondLst>
                                  <p:childTnLst>
                                    <p:animMotion origin="layout" path="M 0 0 L -0.23056 -0.57407 " pathEditMode="relative" ptsTypes="AA">
                                      <p:cBhvr>
                                        <p:cTn id="176" dur="1000" fill="hold"/>
                                        <p:tgtEl>
                                          <p:spTgt spid="513159"/>
                                        </p:tgtEl>
                                        <p:attrNameLst>
                                          <p:attrName>ppt_x</p:attrName>
                                          <p:attrName>ppt_y</p:attrName>
                                        </p:attrNameLst>
                                      </p:cBhvr>
                                    </p:animMotion>
                                  </p:childTnLst>
                                </p:cTn>
                              </p:par>
                            </p:childTnLst>
                          </p:cTn>
                        </p:par>
                      </p:childTnLst>
                    </p:cTn>
                  </p:par>
                  <p:par>
                    <p:cTn id="177" fill="hold" nodeType="clickPar">
                      <p:stCondLst>
                        <p:cond delay="indefinite"/>
                      </p:stCondLst>
                      <p:childTnLst>
                        <p:par>
                          <p:cTn id="178" fill="hold" nodeType="withGroup">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513162"/>
                                        </p:tgtEl>
                                        <p:attrNameLst>
                                          <p:attrName>style.visibility</p:attrName>
                                        </p:attrNameLst>
                                      </p:cBhvr>
                                      <p:to>
                                        <p:strVal val="visible"/>
                                      </p:to>
                                    </p:set>
                                    <p:animEffect transition="in" filter="dissolve">
                                      <p:cBhvr>
                                        <p:cTn id="181" dur="500"/>
                                        <p:tgtEl>
                                          <p:spTgt spid="513162"/>
                                        </p:tgtEl>
                                      </p:cBhvr>
                                    </p:animEffect>
                                  </p:childTnLst>
                                </p:cTn>
                              </p:par>
                            </p:childTnLst>
                          </p:cTn>
                        </p:par>
                        <p:par>
                          <p:cTn id="182" fill="hold" nodeType="afterGroup">
                            <p:stCondLst>
                              <p:cond delay="500"/>
                            </p:stCondLst>
                            <p:childTnLst>
                              <p:par>
                                <p:cTn id="183" presetID="9" presetClass="entr" presetSubtype="0" fill="hold" nodeType="afterEffect">
                                  <p:stCondLst>
                                    <p:cond delay="0"/>
                                  </p:stCondLst>
                                  <p:childTnLst>
                                    <p:set>
                                      <p:cBhvr>
                                        <p:cTn id="184" dur="1" fill="hold">
                                          <p:stCondLst>
                                            <p:cond delay="0"/>
                                          </p:stCondLst>
                                        </p:cTn>
                                        <p:tgtEl>
                                          <p:spTgt spid="513164"/>
                                        </p:tgtEl>
                                        <p:attrNameLst>
                                          <p:attrName>style.visibility</p:attrName>
                                        </p:attrNameLst>
                                      </p:cBhvr>
                                      <p:to>
                                        <p:strVal val="visible"/>
                                      </p:to>
                                    </p:set>
                                    <p:animEffect transition="in" filter="dissolve">
                                      <p:cBhvr>
                                        <p:cTn id="185" dur="500"/>
                                        <p:tgtEl>
                                          <p:spTgt spid="513164"/>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9" presetClass="entr" presetSubtype="0" fill="hold" grpId="0" nodeType="clickEffect">
                                  <p:stCondLst>
                                    <p:cond delay="0"/>
                                  </p:stCondLst>
                                  <p:childTnLst>
                                    <p:set>
                                      <p:cBhvr>
                                        <p:cTn id="189" dur="1" fill="hold">
                                          <p:stCondLst>
                                            <p:cond delay="0"/>
                                          </p:stCondLst>
                                        </p:cTn>
                                        <p:tgtEl>
                                          <p:spTgt spid="513170"/>
                                        </p:tgtEl>
                                        <p:attrNameLst>
                                          <p:attrName>style.visibility</p:attrName>
                                        </p:attrNameLst>
                                      </p:cBhvr>
                                      <p:to>
                                        <p:strVal val="visible"/>
                                      </p:to>
                                    </p:set>
                                    <p:animEffect transition="in" filter="dissolve">
                                      <p:cBhvr>
                                        <p:cTn id="190" dur="500"/>
                                        <p:tgtEl>
                                          <p:spTgt spid="513170"/>
                                        </p:tgtEl>
                                      </p:cBhvr>
                                    </p:animEffect>
                                  </p:childTnLst>
                                </p:cTn>
                              </p:par>
                            </p:childTnLst>
                          </p:cTn>
                        </p:par>
                        <p:par>
                          <p:cTn id="191" fill="hold" nodeType="afterGroup">
                            <p:stCondLst>
                              <p:cond delay="500"/>
                            </p:stCondLst>
                            <p:childTnLst>
                              <p:par>
                                <p:cTn id="192" presetID="53" presetClass="entr" presetSubtype="0" fill="hold" nodeType="afterEffect">
                                  <p:stCondLst>
                                    <p:cond delay="0"/>
                                  </p:stCondLst>
                                  <p:childTnLst>
                                    <p:set>
                                      <p:cBhvr>
                                        <p:cTn id="193" dur="1" fill="hold">
                                          <p:stCondLst>
                                            <p:cond delay="0"/>
                                          </p:stCondLst>
                                        </p:cTn>
                                        <p:tgtEl>
                                          <p:spTgt spid="513163"/>
                                        </p:tgtEl>
                                        <p:attrNameLst>
                                          <p:attrName>style.visibility</p:attrName>
                                        </p:attrNameLst>
                                      </p:cBhvr>
                                      <p:to>
                                        <p:strVal val="visible"/>
                                      </p:to>
                                    </p:set>
                                    <p:anim calcmode="lin" valueType="num">
                                      <p:cBhvr>
                                        <p:cTn id="194" dur="500" fill="hold"/>
                                        <p:tgtEl>
                                          <p:spTgt spid="513163"/>
                                        </p:tgtEl>
                                        <p:attrNameLst>
                                          <p:attrName>ppt_w</p:attrName>
                                        </p:attrNameLst>
                                      </p:cBhvr>
                                      <p:tavLst>
                                        <p:tav tm="0">
                                          <p:val>
                                            <p:fltVal val="0"/>
                                          </p:val>
                                        </p:tav>
                                        <p:tav tm="100000">
                                          <p:val>
                                            <p:strVal val="#ppt_w"/>
                                          </p:val>
                                        </p:tav>
                                      </p:tavLst>
                                    </p:anim>
                                    <p:anim calcmode="lin" valueType="num">
                                      <p:cBhvr>
                                        <p:cTn id="195" dur="500" fill="hold"/>
                                        <p:tgtEl>
                                          <p:spTgt spid="513163"/>
                                        </p:tgtEl>
                                        <p:attrNameLst>
                                          <p:attrName>ppt_h</p:attrName>
                                        </p:attrNameLst>
                                      </p:cBhvr>
                                      <p:tavLst>
                                        <p:tav tm="0">
                                          <p:val>
                                            <p:fltVal val="0"/>
                                          </p:val>
                                        </p:tav>
                                        <p:tav tm="100000">
                                          <p:val>
                                            <p:strVal val="#ppt_h"/>
                                          </p:val>
                                        </p:tav>
                                      </p:tavLst>
                                    </p:anim>
                                    <p:animEffect transition="in" filter="fade">
                                      <p:cBhvr>
                                        <p:cTn id="196" dur="500"/>
                                        <p:tgtEl>
                                          <p:spTgt spid="513163"/>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9" presetClass="entr" presetSubtype="0" fill="hold" nodeType="clickEffect">
                                  <p:stCondLst>
                                    <p:cond delay="0"/>
                                  </p:stCondLst>
                                  <p:childTnLst>
                                    <p:set>
                                      <p:cBhvr>
                                        <p:cTn id="200" dur="1" fill="hold">
                                          <p:stCondLst>
                                            <p:cond delay="0"/>
                                          </p:stCondLst>
                                        </p:cTn>
                                        <p:tgtEl>
                                          <p:spTgt spid="513189"/>
                                        </p:tgtEl>
                                        <p:attrNameLst>
                                          <p:attrName>style.visibility</p:attrName>
                                        </p:attrNameLst>
                                      </p:cBhvr>
                                      <p:to>
                                        <p:strVal val="visible"/>
                                      </p:to>
                                    </p:set>
                                    <p:animEffect transition="in" filter="dissolve">
                                      <p:cBhvr>
                                        <p:cTn id="201" dur="500"/>
                                        <p:tgtEl>
                                          <p:spTgt spid="513189"/>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9" presetClass="entr" presetSubtype="0" fill="hold" nodeType="clickEffect">
                                  <p:stCondLst>
                                    <p:cond delay="0"/>
                                  </p:stCondLst>
                                  <p:childTnLst>
                                    <p:set>
                                      <p:cBhvr>
                                        <p:cTn id="205" dur="1" fill="hold">
                                          <p:stCondLst>
                                            <p:cond delay="0"/>
                                          </p:stCondLst>
                                        </p:cTn>
                                        <p:tgtEl>
                                          <p:spTgt spid="513203"/>
                                        </p:tgtEl>
                                        <p:attrNameLst>
                                          <p:attrName>style.visibility</p:attrName>
                                        </p:attrNameLst>
                                      </p:cBhvr>
                                      <p:to>
                                        <p:strVal val="visible"/>
                                      </p:to>
                                    </p:set>
                                    <p:animEffect transition="in" filter="dissolve">
                                      <p:cBhvr>
                                        <p:cTn id="206" dur="500"/>
                                        <p:tgtEl>
                                          <p:spTgt spid="513203"/>
                                        </p:tgtEl>
                                      </p:cBhvr>
                                    </p:animEffect>
                                  </p:childTnLst>
                                </p:cTn>
                              </p:par>
                            </p:childTnLst>
                          </p:cTn>
                        </p:par>
                        <p:par>
                          <p:cTn id="207" fill="hold" nodeType="afterGroup">
                            <p:stCondLst>
                              <p:cond delay="500"/>
                            </p:stCondLst>
                            <p:childTnLst>
                              <p:par>
                                <p:cTn id="208" presetID="9" presetClass="entr" presetSubtype="0" fill="hold" grpId="0" nodeType="afterEffect">
                                  <p:stCondLst>
                                    <p:cond delay="0"/>
                                  </p:stCondLst>
                                  <p:childTnLst>
                                    <p:set>
                                      <p:cBhvr>
                                        <p:cTn id="209" dur="1" fill="hold">
                                          <p:stCondLst>
                                            <p:cond delay="0"/>
                                          </p:stCondLst>
                                        </p:cTn>
                                        <p:tgtEl>
                                          <p:spTgt spid="513184"/>
                                        </p:tgtEl>
                                        <p:attrNameLst>
                                          <p:attrName>style.visibility</p:attrName>
                                        </p:attrNameLst>
                                      </p:cBhvr>
                                      <p:to>
                                        <p:strVal val="visible"/>
                                      </p:to>
                                    </p:set>
                                    <p:animEffect transition="in" filter="dissolve">
                                      <p:cBhvr>
                                        <p:cTn id="210" dur="500"/>
                                        <p:tgtEl>
                                          <p:spTgt spid="513184"/>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9" presetClass="entr" presetSubtype="0" fill="hold" nodeType="clickEffect">
                                  <p:stCondLst>
                                    <p:cond delay="0"/>
                                  </p:stCondLst>
                                  <p:childTnLst>
                                    <p:set>
                                      <p:cBhvr>
                                        <p:cTn id="214" dur="1" fill="hold">
                                          <p:stCondLst>
                                            <p:cond delay="0"/>
                                          </p:stCondLst>
                                        </p:cTn>
                                        <p:tgtEl>
                                          <p:spTgt spid="513204"/>
                                        </p:tgtEl>
                                        <p:attrNameLst>
                                          <p:attrName>style.visibility</p:attrName>
                                        </p:attrNameLst>
                                      </p:cBhvr>
                                      <p:to>
                                        <p:strVal val="visible"/>
                                      </p:to>
                                    </p:set>
                                    <p:animEffect transition="in" filter="dissolve">
                                      <p:cBhvr>
                                        <p:cTn id="215" dur="500"/>
                                        <p:tgtEl>
                                          <p:spTgt spid="513204"/>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9" presetClass="entr" presetSubtype="0" fill="hold" nodeType="clickEffect">
                                  <p:stCondLst>
                                    <p:cond delay="0"/>
                                  </p:stCondLst>
                                  <p:childTnLst>
                                    <p:set>
                                      <p:cBhvr>
                                        <p:cTn id="219" dur="1" fill="hold">
                                          <p:stCondLst>
                                            <p:cond delay="0"/>
                                          </p:stCondLst>
                                        </p:cTn>
                                        <p:tgtEl>
                                          <p:spTgt spid="513194"/>
                                        </p:tgtEl>
                                        <p:attrNameLst>
                                          <p:attrName>style.visibility</p:attrName>
                                        </p:attrNameLst>
                                      </p:cBhvr>
                                      <p:to>
                                        <p:strVal val="visible"/>
                                      </p:to>
                                    </p:set>
                                    <p:animEffect transition="in" filter="dissolve">
                                      <p:cBhvr>
                                        <p:cTn id="220" dur="500"/>
                                        <p:tgtEl>
                                          <p:spTgt spid="51319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9" presetClass="entr" presetSubtype="0" fill="hold" nodeType="clickEffect">
                                  <p:stCondLst>
                                    <p:cond delay="0"/>
                                  </p:stCondLst>
                                  <p:childTnLst>
                                    <p:set>
                                      <p:cBhvr>
                                        <p:cTn id="224" dur="1" fill="hold">
                                          <p:stCondLst>
                                            <p:cond delay="0"/>
                                          </p:stCondLst>
                                        </p:cTn>
                                        <p:tgtEl>
                                          <p:spTgt spid="513199"/>
                                        </p:tgtEl>
                                        <p:attrNameLst>
                                          <p:attrName>style.visibility</p:attrName>
                                        </p:attrNameLst>
                                      </p:cBhvr>
                                      <p:to>
                                        <p:strVal val="visible"/>
                                      </p:to>
                                    </p:set>
                                    <p:animEffect transition="in" filter="dissolve">
                                      <p:cBhvr>
                                        <p:cTn id="225" dur="500"/>
                                        <p:tgtEl>
                                          <p:spTgt spid="513199"/>
                                        </p:tgtEl>
                                      </p:cBhvr>
                                    </p:animEffec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53" presetClass="entr" presetSubtype="0" fill="hold" nodeType="clickEffect">
                                  <p:stCondLst>
                                    <p:cond delay="0"/>
                                  </p:stCondLst>
                                  <p:childTnLst>
                                    <p:set>
                                      <p:cBhvr>
                                        <p:cTn id="229" dur="1" fill="hold">
                                          <p:stCondLst>
                                            <p:cond delay="0"/>
                                          </p:stCondLst>
                                        </p:cTn>
                                        <p:tgtEl>
                                          <p:spTgt spid="513283"/>
                                        </p:tgtEl>
                                        <p:attrNameLst>
                                          <p:attrName>style.visibility</p:attrName>
                                        </p:attrNameLst>
                                      </p:cBhvr>
                                      <p:to>
                                        <p:strVal val="visible"/>
                                      </p:to>
                                    </p:set>
                                    <p:anim calcmode="lin" valueType="num">
                                      <p:cBhvr>
                                        <p:cTn id="230" dur="500" fill="hold"/>
                                        <p:tgtEl>
                                          <p:spTgt spid="513283"/>
                                        </p:tgtEl>
                                        <p:attrNameLst>
                                          <p:attrName>ppt_w</p:attrName>
                                        </p:attrNameLst>
                                      </p:cBhvr>
                                      <p:tavLst>
                                        <p:tav tm="0">
                                          <p:val>
                                            <p:fltVal val="0"/>
                                          </p:val>
                                        </p:tav>
                                        <p:tav tm="100000">
                                          <p:val>
                                            <p:strVal val="#ppt_w"/>
                                          </p:val>
                                        </p:tav>
                                      </p:tavLst>
                                    </p:anim>
                                    <p:anim calcmode="lin" valueType="num">
                                      <p:cBhvr>
                                        <p:cTn id="231" dur="500" fill="hold"/>
                                        <p:tgtEl>
                                          <p:spTgt spid="513283"/>
                                        </p:tgtEl>
                                        <p:attrNameLst>
                                          <p:attrName>ppt_h</p:attrName>
                                        </p:attrNameLst>
                                      </p:cBhvr>
                                      <p:tavLst>
                                        <p:tav tm="0">
                                          <p:val>
                                            <p:fltVal val="0"/>
                                          </p:val>
                                        </p:tav>
                                        <p:tav tm="100000">
                                          <p:val>
                                            <p:strVal val="#ppt_h"/>
                                          </p:val>
                                        </p:tav>
                                      </p:tavLst>
                                    </p:anim>
                                    <p:animEffect transition="in" filter="fade">
                                      <p:cBhvr>
                                        <p:cTn id="232" dur="500"/>
                                        <p:tgtEl>
                                          <p:spTgt spid="513283"/>
                                        </p:tgtEl>
                                      </p:cBhvr>
                                    </p:animEffect>
                                  </p:childTnLst>
                                </p:cTn>
                              </p:par>
                            </p:childTnLst>
                          </p:cTn>
                        </p:par>
                        <p:par>
                          <p:cTn id="233" fill="hold" nodeType="afterGroup">
                            <p:stCondLst>
                              <p:cond delay="500"/>
                            </p:stCondLst>
                            <p:childTnLst>
                              <p:par>
                                <p:cTn id="234" presetID="53" presetClass="entr" presetSubtype="0" fill="hold" grpId="0" nodeType="afterEffect">
                                  <p:stCondLst>
                                    <p:cond delay="0"/>
                                  </p:stCondLst>
                                  <p:childTnLst>
                                    <p:set>
                                      <p:cBhvr>
                                        <p:cTn id="235" dur="1" fill="hold">
                                          <p:stCondLst>
                                            <p:cond delay="0"/>
                                          </p:stCondLst>
                                        </p:cTn>
                                        <p:tgtEl>
                                          <p:spTgt spid="513284"/>
                                        </p:tgtEl>
                                        <p:attrNameLst>
                                          <p:attrName>style.visibility</p:attrName>
                                        </p:attrNameLst>
                                      </p:cBhvr>
                                      <p:to>
                                        <p:strVal val="visible"/>
                                      </p:to>
                                    </p:set>
                                    <p:anim calcmode="lin" valueType="num">
                                      <p:cBhvr>
                                        <p:cTn id="236" dur="500" fill="hold"/>
                                        <p:tgtEl>
                                          <p:spTgt spid="513284"/>
                                        </p:tgtEl>
                                        <p:attrNameLst>
                                          <p:attrName>ppt_w</p:attrName>
                                        </p:attrNameLst>
                                      </p:cBhvr>
                                      <p:tavLst>
                                        <p:tav tm="0">
                                          <p:val>
                                            <p:fltVal val="0"/>
                                          </p:val>
                                        </p:tav>
                                        <p:tav tm="100000">
                                          <p:val>
                                            <p:strVal val="#ppt_w"/>
                                          </p:val>
                                        </p:tav>
                                      </p:tavLst>
                                    </p:anim>
                                    <p:anim calcmode="lin" valueType="num">
                                      <p:cBhvr>
                                        <p:cTn id="237" dur="500" fill="hold"/>
                                        <p:tgtEl>
                                          <p:spTgt spid="513284"/>
                                        </p:tgtEl>
                                        <p:attrNameLst>
                                          <p:attrName>ppt_h</p:attrName>
                                        </p:attrNameLst>
                                      </p:cBhvr>
                                      <p:tavLst>
                                        <p:tav tm="0">
                                          <p:val>
                                            <p:fltVal val="0"/>
                                          </p:val>
                                        </p:tav>
                                        <p:tav tm="100000">
                                          <p:val>
                                            <p:strVal val="#ppt_h"/>
                                          </p:val>
                                        </p:tav>
                                      </p:tavLst>
                                    </p:anim>
                                    <p:animEffect transition="in" filter="fade">
                                      <p:cBhvr>
                                        <p:cTn id="238" dur="500"/>
                                        <p:tgtEl>
                                          <p:spTgt spid="513284"/>
                                        </p:tgtEl>
                                      </p:cBhvr>
                                    </p:animEffect>
                                  </p:childTnLst>
                                </p:cTn>
                              </p:par>
                            </p:childTnLst>
                          </p:cTn>
                        </p:par>
                        <p:par>
                          <p:cTn id="239" fill="hold" nodeType="afterGroup">
                            <p:stCondLst>
                              <p:cond delay="1000"/>
                            </p:stCondLst>
                            <p:childTnLst>
                              <p:par>
                                <p:cTn id="240" presetID="9" presetClass="entr" presetSubtype="0" fill="hold" nodeType="afterEffect">
                                  <p:stCondLst>
                                    <p:cond delay="0"/>
                                  </p:stCondLst>
                                  <p:childTnLst>
                                    <p:set>
                                      <p:cBhvr>
                                        <p:cTn id="241" dur="1" fill="hold">
                                          <p:stCondLst>
                                            <p:cond delay="0"/>
                                          </p:stCondLst>
                                        </p:cTn>
                                        <p:tgtEl>
                                          <p:spTgt spid="513259"/>
                                        </p:tgtEl>
                                        <p:attrNameLst>
                                          <p:attrName>style.visibility</p:attrName>
                                        </p:attrNameLst>
                                      </p:cBhvr>
                                      <p:to>
                                        <p:strVal val="visible"/>
                                      </p:to>
                                    </p:set>
                                    <p:animEffect transition="in" filter="dissolve">
                                      <p:cBhvr>
                                        <p:cTn id="242" dur="500"/>
                                        <p:tgtEl>
                                          <p:spTgt spid="513259"/>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9" presetClass="entr" presetSubtype="0" fill="hold" nodeType="clickEffect">
                                  <p:stCondLst>
                                    <p:cond delay="0"/>
                                  </p:stCondLst>
                                  <p:childTnLst>
                                    <p:set>
                                      <p:cBhvr>
                                        <p:cTn id="246" dur="1" fill="hold">
                                          <p:stCondLst>
                                            <p:cond delay="0"/>
                                          </p:stCondLst>
                                        </p:cTn>
                                        <p:tgtEl>
                                          <p:spTgt spid="513260"/>
                                        </p:tgtEl>
                                        <p:attrNameLst>
                                          <p:attrName>style.visibility</p:attrName>
                                        </p:attrNameLst>
                                      </p:cBhvr>
                                      <p:to>
                                        <p:strVal val="visible"/>
                                      </p:to>
                                    </p:set>
                                    <p:animEffect transition="in" filter="dissolve">
                                      <p:cBhvr>
                                        <p:cTn id="247" dur="500"/>
                                        <p:tgtEl>
                                          <p:spTgt spid="513260"/>
                                        </p:tgtEl>
                                      </p:cBhvr>
                                    </p:animEffect>
                                  </p:childTnLst>
                                </p:cTn>
                              </p:par>
                            </p:childTnLst>
                          </p:cTn>
                        </p:par>
                        <p:par>
                          <p:cTn id="248" fill="hold">
                            <p:stCondLst>
                              <p:cond delay="500"/>
                            </p:stCondLst>
                            <p:childTnLst>
                              <p:par>
                                <p:cTn id="249" presetID="9" presetClass="entr" presetSubtype="0" fill="hold" nodeType="afterEffect">
                                  <p:stCondLst>
                                    <p:cond delay="0"/>
                                  </p:stCondLst>
                                  <p:childTnLst>
                                    <p:set>
                                      <p:cBhvr>
                                        <p:cTn id="250" dur="1" fill="hold">
                                          <p:stCondLst>
                                            <p:cond delay="0"/>
                                          </p:stCondLst>
                                        </p:cTn>
                                        <p:tgtEl>
                                          <p:spTgt spid="139"/>
                                        </p:tgtEl>
                                        <p:attrNameLst>
                                          <p:attrName>style.visibility</p:attrName>
                                        </p:attrNameLst>
                                      </p:cBhvr>
                                      <p:to>
                                        <p:strVal val="visible"/>
                                      </p:to>
                                    </p:set>
                                    <p:animEffect transition="in" filter="dissolve">
                                      <p:cBhvr>
                                        <p:cTn id="251" dur="500"/>
                                        <p:tgtEl>
                                          <p:spTgt spid="139"/>
                                        </p:tgtEl>
                                      </p:cBhvr>
                                    </p:animEffect>
                                  </p:childTnLst>
                                </p:cTn>
                              </p:par>
                            </p:childTnLst>
                          </p:cTn>
                        </p:par>
                        <p:par>
                          <p:cTn id="252" fill="hold">
                            <p:stCondLst>
                              <p:cond delay="1000"/>
                            </p:stCondLst>
                            <p:childTnLst>
                              <p:par>
                                <p:cTn id="253" presetID="9" presetClass="entr" presetSubtype="0" fill="hold" grpId="0" nodeType="afterEffect">
                                  <p:stCondLst>
                                    <p:cond delay="0"/>
                                  </p:stCondLst>
                                  <p:childTnLst>
                                    <p:set>
                                      <p:cBhvr>
                                        <p:cTn id="254" dur="1" fill="hold">
                                          <p:stCondLst>
                                            <p:cond delay="0"/>
                                          </p:stCondLst>
                                        </p:cTn>
                                        <p:tgtEl>
                                          <p:spTgt spid="140"/>
                                        </p:tgtEl>
                                        <p:attrNameLst>
                                          <p:attrName>style.visibility</p:attrName>
                                        </p:attrNameLst>
                                      </p:cBhvr>
                                      <p:to>
                                        <p:strVal val="visible"/>
                                      </p:to>
                                    </p:set>
                                    <p:animEffect transition="in" filter="dissolve">
                                      <p:cBhvr>
                                        <p:cTn id="255" dur="500"/>
                                        <p:tgtEl>
                                          <p:spTgt spid="140"/>
                                        </p:tgtEl>
                                      </p:cBhvr>
                                    </p:animEffect>
                                  </p:childTnLst>
                                </p:cTn>
                              </p:par>
                              <p:par>
                                <p:cTn id="256" presetID="0" presetClass="path" presetSubtype="0" accel="50000" decel="50000" fill="hold" nodeType="withEffect">
                                  <p:stCondLst>
                                    <p:cond delay="0"/>
                                  </p:stCondLst>
                                  <p:childTnLst>
                                    <p:animMotion origin="layout" path="M -1.38889E-6 -2.59259E-6 L -0.00278 -0.56296 " pathEditMode="relative" rAng="0" ptsTypes="AA">
                                      <p:cBhvr>
                                        <p:cTn id="257" dur="1000" fill="hold"/>
                                        <p:tgtEl>
                                          <p:spTgt spid="139"/>
                                        </p:tgtEl>
                                        <p:attrNameLst>
                                          <p:attrName>ppt_x</p:attrName>
                                          <p:attrName>ppt_y</p:attrName>
                                        </p:attrNameLst>
                                      </p:cBhvr>
                                      <p:rCtr x="-139" y="-28148"/>
                                    </p:animMotion>
                                  </p:childTnLst>
                                </p:cTn>
                              </p:par>
                              <p:par>
                                <p:cTn id="258" presetID="0" presetClass="path" presetSubtype="0" accel="50000" decel="50000" fill="hold" grpId="1" nodeType="withEffect">
                                  <p:stCondLst>
                                    <p:cond delay="0"/>
                                  </p:stCondLst>
                                  <p:childTnLst>
                                    <p:animMotion origin="layout" path="M -4.16667E-6 -4.44444E-6 L -0.57361 -0.63518 " pathEditMode="relative" rAng="0" ptsTypes="AA">
                                      <p:cBhvr>
                                        <p:cTn id="259" dur="1000" fill="hold"/>
                                        <p:tgtEl>
                                          <p:spTgt spid="140"/>
                                        </p:tgtEl>
                                        <p:attrNameLst>
                                          <p:attrName>ppt_x</p:attrName>
                                          <p:attrName>ppt_y</p:attrName>
                                        </p:attrNameLst>
                                      </p:cBhvr>
                                      <p:rCtr x="-28681" y="-3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9" grpId="0"/>
      <p:bldP spid="513029" grpId="1"/>
      <p:bldP spid="513045" grpId="0" animBg="1"/>
      <p:bldP spid="513045" grpId="1" animBg="1"/>
      <p:bldP spid="513061" grpId="0" animBg="1"/>
      <p:bldP spid="513061" grpId="1" animBg="1"/>
      <p:bldP spid="513062" grpId="0" animBg="1"/>
      <p:bldP spid="513062" grpId="1" animBg="1"/>
      <p:bldP spid="513129" grpId="0"/>
      <p:bldP spid="513129" grpId="1"/>
      <p:bldP spid="513149" grpId="0" animBg="1"/>
      <p:bldP spid="513149" grpId="1" animBg="1"/>
      <p:bldP spid="513155" grpId="0" animBg="1"/>
      <p:bldP spid="513155" grpId="1" animBg="1"/>
      <p:bldP spid="513156" grpId="0" animBg="1"/>
      <p:bldP spid="513156" grpId="1" animBg="1"/>
      <p:bldP spid="513158" grpId="0" animBg="1"/>
      <p:bldP spid="513158" grpId="1" animBg="1"/>
      <p:bldP spid="513159" grpId="0" animBg="1"/>
      <p:bldP spid="513159" grpId="1" animBg="1"/>
      <p:bldP spid="513159" grpId="2" animBg="1"/>
      <p:bldP spid="513161" grpId="0" animBg="1"/>
      <p:bldP spid="513162" grpId="0" animBg="1"/>
      <p:bldP spid="513170" grpId="0"/>
      <p:bldP spid="513184" grpId="0"/>
      <p:bldP spid="513284" grpId="0" animBg="1"/>
      <p:bldP spid="140" grpId="0" animBg="1"/>
      <p:bldP spid="14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4708" name="Object 180"/>
          <p:cNvGraphicFramePr>
            <a:graphicFrameLocks noChangeAspect="1"/>
          </p:cNvGraphicFramePr>
          <p:nvPr>
            <p:extLst>
              <p:ext uri="{D42A27DB-BD31-4B8C-83A1-F6EECF244321}">
                <p14:modId xmlns:p14="http://schemas.microsoft.com/office/powerpoint/2010/main" val="1659713545"/>
              </p:ext>
            </p:extLst>
          </p:nvPr>
        </p:nvGraphicFramePr>
        <p:xfrm>
          <a:off x="2740025" y="5294313"/>
          <a:ext cx="3670300" cy="447675"/>
        </p:xfrm>
        <a:graphic>
          <a:graphicData uri="http://schemas.openxmlformats.org/presentationml/2006/ole">
            <mc:AlternateContent xmlns:mc="http://schemas.openxmlformats.org/markup-compatibility/2006">
              <mc:Choice xmlns:v="urn:schemas-microsoft-com:vml" Requires="v">
                <p:oleObj name="Equation" r:id="rId2" imgW="1447560" imgH="177480" progId="Equation.DSMT4">
                  <p:embed/>
                </p:oleObj>
              </mc:Choice>
              <mc:Fallback>
                <p:oleObj name="Equation" r:id="rId2" imgW="1447560" imgH="177480" progId="Equation.DSMT4">
                  <p:embed/>
                  <p:pic>
                    <p:nvPicPr>
                      <p:cNvPr id="0" name="Object 180"/>
                      <p:cNvPicPr>
                        <a:picLocks noChangeAspect="1" noChangeArrowheads="1"/>
                      </p:cNvPicPr>
                      <p:nvPr/>
                    </p:nvPicPr>
                    <p:blipFill>
                      <a:blip r:embed="rId3"/>
                      <a:srcRect/>
                      <a:stretch>
                        <a:fillRect/>
                      </a:stretch>
                    </p:blipFill>
                    <p:spPr bwMode="auto">
                      <a:xfrm>
                        <a:off x="2740025" y="5294313"/>
                        <a:ext cx="3670300" cy="447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11" name="Object 183"/>
          <p:cNvGraphicFramePr>
            <a:graphicFrameLocks noChangeAspect="1"/>
          </p:cNvGraphicFramePr>
          <p:nvPr>
            <p:extLst>
              <p:ext uri="{D42A27DB-BD31-4B8C-83A1-F6EECF244321}">
                <p14:modId xmlns:p14="http://schemas.microsoft.com/office/powerpoint/2010/main" val="3736305168"/>
              </p:ext>
            </p:extLst>
          </p:nvPr>
        </p:nvGraphicFramePr>
        <p:xfrm>
          <a:off x="4579074" y="5297488"/>
          <a:ext cx="161925" cy="479425"/>
        </p:xfrm>
        <a:graphic>
          <a:graphicData uri="http://schemas.openxmlformats.org/presentationml/2006/ole">
            <mc:AlternateContent xmlns:mc="http://schemas.openxmlformats.org/markup-compatibility/2006">
              <mc:Choice xmlns:v="urn:schemas-microsoft-com:vml" Requires="v">
                <p:oleObj name="公式" r:id="rId4" imgW="63360" imgH="190440" progId="Equation.3">
                  <p:embed/>
                </p:oleObj>
              </mc:Choice>
              <mc:Fallback>
                <p:oleObj name="公式" r:id="rId4" imgW="63360" imgH="190440" progId="Equation.3">
                  <p:embed/>
                  <p:pic>
                    <p:nvPicPr>
                      <p:cNvPr id="0" name="Object 1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074" y="5297488"/>
                        <a:ext cx="161925"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19" name="Object 191"/>
          <p:cNvGraphicFramePr>
            <a:graphicFrameLocks noChangeAspect="1"/>
          </p:cNvGraphicFramePr>
          <p:nvPr>
            <p:extLst>
              <p:ext uri="{D42A27DB-BD31-4B8C-83A1-F6EECF244321}">
                <p14:modId xmlns:p14="http://schemas.microsoft.com/office/powerpoint/2010/main" val="1445969522"/>
              </p:ext>
            </p:extLst>
          </p:nvPr>
        </p:nvGraphicFramePr>
        <p:xfrm>
          <a:off x="4694115" y="5273675"/>
          <a:ext cx="998537" cy="479425"/>
        </p:xfrm>
        <a:graphic>
          <a:graphicData uri="http://schemas.openxmlformats.org/presentationml/2006/ole">
            <mc:AlternateContent xmlns:mc="http://schemas.openxmlformats.org/markup-compatibility/2006">
              <mc:Choice xmlns:v="urn:schemas-microsoft-com:vml" Requires="v">
                <p:oleObj name="Equation" r:id="rId6" imgW="393480" imgH="190440" progId="Equation.DSMT4">
                  <p:embed/>
                </p:oleObj>
              </mc:Choice>
              <mc:Fallback>
                <p:oleObj name="Equation" r:id="rId6" imgW="393480" imgH="190440" progId="Equation.DSMT4">
                  <p:embed/>
                  <p:pic>
                    <p:nvPicPr>
                      <p:cNvPr id="0" name="Object 191"/>
                      <p:cNvPicPr>
                        <a:picLocks noChangeAspect="1" noChangeArrowheads="1"/>
                      </p:cNvPicPr>
                      <p:nvPr/>
                    </p:nvPicPr>
                    <p:blipFill>
                      <a:blip r:embed="rId7"/>
                      <a:srcRect/>
                      <a:stretch>
                        <a:fillRect/>
                      </a:stretch>
                    </p:blipFill>
                    <p:spPr bwMode="auto">
                      <a:xfrm>
                        <a:off x="4694115" y="5273675"/>
                        <a:ext cx="998537"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537" name="WordArt 9"/>
          <p:cNvSpPr>
            <a:spLocks noChangeArrowheads="1" noChangeShapeType="1" noTextEdit="1"/>
          </p:cNvSpPr>
          <p:nvPr/>
        </p:nvSpPr>
        <p:spPr bwMode="auto">
          <a:xfrm>
            <a:off x="749300" y="2982913"/>
            <a:ext cx="341313" cy="290512"/>
          </a:xfrm>
          <a:prstGeom prst="rect">
            <a:avLst/>
          </a:prstGeom>
        </p:spPr>
        <p:txBody>
          <a:bodyPr wrap="none" fromWordArt="1">
            <a:prstTxWarp prst="textPlain">
              <a:avLst>
                <a:gd name="adj" fmla="val 50000"/>
              </a:avLst>
            </a:prstTxWarp>
          </a:bodyPr>
          <a:lstStyle/>
          <a:p>
            <a:r>
              <a:rPr lang="zh-CN" altLang="en-US" sz="3600" b="1" kern="10">
                <a:ln w="15875">
                  <a:solidFill>
                    <a:srgbClr val="3399FF"/>
                  </a:solidFill>
                  <a:round/>
                  <a:headEnd/>
                  <a:tailEnd/>
                </a:ln>
                <a:effectLst>
                  <a:outerShdw dist="53882" dir="2700000" algn="ctr" rotWithShape="0">
                    <a:schemeClr val="bg2">
                      <a:alpha val="50000"/>
                    </a:schemeClr>
                  </a:outerShdw>
                </a:effectLst>
                <a:latin typeface="方正舒体"/>
                <a:ea typeface="方正舒体"/>
              </a:rPr>
              <a:t>解</a:t>
            </a:r>
          </a:p>
        </p:txBody>
      </p:sp>
      <p:sp>
        <p:nvSpPr>
          <p:cNvPr id="534538" name="Rectangle 10"/>
          <p:cNvSpPr>
            <a:spLocks noChangeArrowheads="1"/>
          </p:cNvSpPr>
          <p:nvPr/>
        </p:nvSpPr>
        <p:spPr bwMode="auto">
          <a:xfrm>
            <a:off x="1371600" y="538163"/>
            <a:ext cx="803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某车间用一台自动包装机装化肥</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每袋的标称重量</a:t>
            </a:r>
          </a:p>
        </p:txBody>
      </p:sp>
      <p:sp>
        <p:nvSpPr>
          <p:cNvPr id="534539" name="WordArt 11"/>
          <p:cNvSpPr>
            <a:spLocks noChangeArrowheads="1" noChangeShapeType="1" noTextEdit="1"/>
          </p:cNvSpPr>
          <p:nvPr/>
        </p:nvSpPr>
        <p:spPr bwMode="auto">
          <a:xfrm>
            <a:off x="771525" y="641350"/>
            <a:ext cx="384175" cy="282575"/>
          </a:xfrm>
          <a:prstGeom prst="rect">
            <a:avLst/>
          </a:prstGeom>
        </p:spPr>
        <p:txBody>
          <a:bodyPr wrap="none" fromWordArt="1">
            <a:prstTxWarp prst="textPlain">
              <a:avLst>
                <a:gd name="adj" fmla="val 50000"/>
              </a:avLst>
            </a:prstTxWarp>
          </a:bodyPr>
          <a:lstStyle/>
          <a:p>
            <a:r>
              <a:rPr lang="zh-CN" altLang="en-US" sz="3600" kern="10" dirty="0">
                <a:ln w="12700">
                  <a:solidFill>
                    <a:srgbClr val="99CCFF"/>
                  </a:solidFill>
                  <a:round/>
                  <a:headEnd/>
                  <a:tailEnd/>
                </a:ln>
                <a:effectLst>
                  <a:outerShdw dist="35921" dir="2700000" algn="ctr" rotWithShape="0">
                    <a:srgbClr val="990000"/>
                  </a:outerShdw>
                </a:effectLst>
                <a:latin typeface="隶书"/>
                <a:ea typeface="隶书"/>
              </a:rPr>
              <a:t>例</a:t>
            </a:r>
          </a:p>
        </p:txBody>
      </p:sp>
      <p:grpSp>
        <p:nvGrpSpPr>
          <p:cNvPr id="534545" name="Group 17"/>
          <p:cNvGrpSpPr>
            <a:grpSpLocks/>
          </p:cNvGrpSpPr>
          <p:nvPr/>
        </p:nvGrpSpPr>
        <p:grpSpPr bwMode="auto">
          <a:xfrm>
            <a:off x="-25400" y="922338"/>
            <a:ext cx="9296400" cy="542925"/>
            <a:chOff x="0" y="589"/>
            <a:chExt cx="5856" cy="342"/>
          </a:xfrm>
        </p:grpSpPr>
        <p:sp>
          <p:nvSpPr>
            <p:cNvPr id="534546" name="Rectangle 18"/>
            <p:cNvSpPr>
              <a:spLocks noChangeArrowheads="1"/>
            </p:cNvSpPr>
            <p:nvPr/>
          </p:nvSpPr>
          <p:spPr bwMode="auto">
            <a:xfrm>
              <a:off x="0" y="589"/>
              <a:ext cx="58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规定为     某日开工后为了检查包装机是否正常</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随机抽</a:t>
              </a:r>
            </a:p>
          </p:txBody>
        </p:sp>
        <p:graphicFrame>
          <p:nvGraphicFramePr>
            <p:cNvPr id="534547" name="Object 19"/>
            <p:cNvGraphicFramePr>
              <a:graphicFrameLocks noChangeAspect="1"/>
            </p:cNvGraphicFramePr>
            <p:nvPr/>
          </p:nvGraphicFramePr>
          <p:xfrm>
            <a:off x="715" y="614"/>
            <a:ext cx="575" cy="317"/>
          </p:xfrm>
          <a:graphic>
            <a:graphicData uri="http://schemas.openxmlformats.org/presentationml/2006/ole">
              <mc:AlternateContent xmlns:mc="http://schemas.openxmlformats.org/markup-compatibility/2006">
                <mc:Choice xmlns:v="urn:schemas-microsoft-com:vml" Requires="v">
                  <p:oleObj name="公式" r:id="rId8" imgW="330120" imgH="190440" progId="Equation.3">
                    <p:embed/>
                  </p:oleObj>
                </mc:Choice>
                <mc:Fallback>
                  <p:oleObj name="公式" r:id="rId8" imgW="330120" imgH="19044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 y="614"/>
                          <a:ext cx="575"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4548" name="Group 20"/>
          <p:cNvGrpSpPr>
            <a:grpSpLocks/>
          </p:cNvGrpSpPr>
          <p:nvPr/>
        </p:nvGrpSpPr>
        <p:grpSpPr bwMode="auto">
          <a:xfrm>
            <a:off x="-38100" y="1317625"/>
            <a:ext cx="5446713" cy="519113"/>
            <a:chOff x="0" y="870"/>
            <a:chExt cx="3431" cy="327"/>
          </a:xfrm>
        </p:grpSpPr>
        <p:sp>
          <p:nvSpPr>
            <p:cNvPr id="534549" name="Rectangle 21"/>
            <p:cNvSpPr>
              <a:spLocks noChangeArrowheads="1"/>
            </p:cNvSpPr>
            <p:nvPr/>
          </p:nvSpPr>
          <p:spPr bwMode="auto">
            <a:xfrm>
              <a:off x="0" y="870"/>
              <a:ext cx="29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检了</a:t>
              </a:r>
              <a:r>
                <a:rPr lang="en-US" altLang="zh-CN">
                  <a:effectLst>
                    <a:outerShdw blurRad="38100" dist="38100" dir="2700000" algn="tl">
                      <a:srgbClr val="C0C0C0"/>
                    </a:outerShdw>
                  </a:effectLst>
                  <a:latin typeface="黑体" pitchFamily="49" charset="-122"/>
                  <a:ea typeface="黑体" pitchFamily="49" charset="-122"/>
                </a:rPr>
                <a:t>9</a:t>
              </a:r>
              <a:r>
                <a:rPr lang="zh-CN" altLang="en-US" b="1">
                  <a:effectLst>
                    <a:outerShdw blurRad="38100" dist="38100" dir="2700000" algn="tl">
                      <a:srgbClr val="C0C0C0"/>
                    </a:outerShdw>
                  </a:effectLst>
                  <a:latin typeface="黑体" pitchFamily="49" charset="-122"/>
                  <a:ea typeface="黑体" pitchFamily="49" charset="-122"/>
                </a:rPr>
                <a:t>袋产品，测得净重如下</a:t>
              </a:r>
            </a:p>
          </p:txBody>
        </p:sp>
        <p:graphicFrame>
          <p:nvGraphicFramePr>
            <p:cNvPr id="534550" name="Object 22"/>
            <p:cNvGraphicFramePr>
              <a:graphicFrameLocks noChangeAspect="1"/>
            </p:cNvGraphicFramePr>
            <p:nvPr>
              <p:extLst>
                <p:ext uri="{D42A27DB-BD31-4B8C-83A1-F6EECF244321}">
                  <p14:modId xmlns:p14="http://schemas.microsoft.com/office/powerpoint/2010/main" val="1544551343"/>
                </p:ext>
              </p:extLst>
            </p:nvPr>
          </p:nvGraphicFramePr>
          <p:xfrm>
            <a:off x="2833" y="889"/>
            <a:ext cx="598" cy="296"/>
          </p:xfrm>
          <a:graphic>
            <a:graphicData uri="http://schemas.openxmlformats.org/presentationml/2006/ole">
              <mc:AlternateContent xmlns:mc="http://schemas.openxmlformats.org/markup-compatibility/2006">
                <mc:Choice xmlns:v="urn:schemas-microsoft-com:vml" Requires="v">
                  <p:oleObj name="Equation" r:id="rId10" imgW="342720" imgH="177480" progId="Equation.DSMT4">
                    <p:embed/>
                  </p:oleObj>
                </mc:Choice>
                <mc:Fallback>
                  <p:oleObj name="Equation" r:id="rId10" imgW="342720" imgH="177480" progId="Equation.DSMT4">
                    <p:embed/>
                    <p:pic>
                      <p:nvPicPr>
                        <p:cNvPr id="0" name="Object 22"/>
                        <p:cNvPicPr>
                          <a:picLocks noChangeAspect="1" noChangeArrowheads="1"/>
                        </p:cNvPicPr>
                        <p:nvPr/>
                      </p:nvPicPr>
                      <p:blipFill>
                        <a:blip r:embed="rId11"/>
                        <a:srcRect/>
                        <a:stretch>
                          <a:fillRect/>
                        </a:stretch>
                      </p:blipFill>
                      <p:spPr bwMode="auto">
                        <a:xfrm>
                          <a:off x="2833" y="889"/>
                          <a:ext cx="598"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4677" name="Group 149"/>
          <p:cNvGrpSpPr>
            <a:grpSpLocks/>
          </p:cNvGrpSpPr>
          <p:nvPr/>
        </p:nvGrpSpPr>
        <p:grpSpPr bwMode="auto">
          <a:xfrm>
            <a:off x="1131888" y="2754311"/>
            <a:ext cx="4475162" cy="663574"/>
            <a:chOff x="713" y="1727"/>
            <a:chExt cx="2819" cy="418"/>
          </a:xfrm>
        </p:grpSpPr>
        <p:sp>
          <p:nvSpPr>
            <p:cNvPr id="534552" name="Rectangle 24"/>
            <p:cNvSpPr>
              <a:spLocks noChangeArrowheads="1"/>
            </p:cNvSpPr>
            <p:nvPr/>
          </p:nvSpPr>
          <p:spPr bwMode="auto">
            <a:xfrm>
              <a:off x="713" y="1727"/>
              <a:ext cx="2131"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设每袋化肥重量</a:t>
              </a:r>
            </a:p>
          </p:txBody>
        </p:sp>
        <p:graphicFrame>
          <p:nvGraphicFramePr>
            <p:cNvPr id="534553" name="Object 25"/>
            <p:cNvGraphicFramePr>
              <a:graphicFrameLocks noChangeAspect="1"/>
            </p:cNvGraphicFramePr>
            <p:nvPr>
              <p:extLst>
                <p:ext uri="{D42A27DB-BD31-4B8C-83A1-F6EECF244321}">
                  <p14:modId xmlns:p14="http://schemas.microsoft.com/office/powerpoint/2010/main" val="3042673473"/>
                </p:ext>
              </p:extLst>
            </p:nvPr>
          </p:nvGraphicFramePr>
          <p:xfrm>
            <a:off x="2271" y="1807"/>
            <a:ext cx="1261" cy="338"/>
          </p:xfrm>
          <a:graphic>
            <a:graphicData uri="http://schemas.openxmlformats.org/presentationml/2006/ole">
              <mc:AlternateContent xmlns:mc="http://schemas.openxmlformats.org/markup-compatibility/2006">
                <mc:Choice xmlns:v="urn:schemas-microsoft-com:vml" Requires="v">
                  <p:oleObj name="Equation" r:id="rId12" imgW="774360" imgH="203040" progId="Equation.DSMT4">
                    <p:embed/>
                  </p:oleObj>
                </mc:Choice>
                <mc:Fallback>
                  <p:oleObj name="Equation" r:id="rId12" imgW="774360" imgH="203040" progId="Equation.DSMT4">
                    <p:embed/>
                    <p:pic>
                      <p:nvPicPr>
                        <p:cNvPr id="0" name="Object 25"/>
                        <p:cNvPicPr>
                          <a:picLocks noChangeAspect="1" noChangeArrowheads="1"/>
                        </p:cNvPicPr>
                        <p:nvPr/>
                      </p:nvPicPr>
                      <p:blipFill>
                        <a:blip r:embed="rId13"/>
                        <a:srcRect/>
                        <a:stretch>
                          <a:fillRect/>
                        </a:stretch>
                      </p:blipFill>
                      <p:spPr bwMode="auto">
                        <a:xfrm>
                          <a:off x="2271" y="1807"/>
                          <a:ext cx="1261" cy="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4554" name="Rectangle 26"/>
          <p:cNvSpPr>
            <a:spLocks noChangeArrowheads="1"/>
          </p:cNvSpPr>
          <p:nvPr/>
        </p:nvSpPr>
        <p:spPr bwMode="auto">
          <a:xfrm>
            <a:off x="-49213" y="2427288"/>
            <a:ext cx="5575301"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试问该日包装机工作是否正常？</a:t>
            </a:r>
          </a:p>
        </p:txBody>
      </p:sp>
      <p:grpSp>
        <p:nvGrpSpPr>
          <p:cNvPr id="534555" name="Group 27"/>
          <p:cNvGrpSpPr>
            <a:grpSpLocks/>
          </p:cNvGrpSpPr>
          <p:nvPr/>
        </p:nvGrpSpPr>
        <p:grpSpPr bwMode="auto">
          <a:xfrm>
            <a:off x="-38100" y="2032002"/>
            <a:ext cx="9182100" cy="550863"/>
            <a:chOff x="-24" y="1336"/>
            <a:chExt cx="5784" cy="347"/>
          </a:xfrm>
        </p:grpSpPr>
        <p:sp>
          <p:nvSpPr>
            <p:cNvPr id="534556" name="Rectangle 28"/>
            <p:cNvSpPr>
              <a:spLocks noChangeArrowheads="1"/>
            </p:cNvSpPr>
            <p:nvPr/>
          </p:nvSpPr>
          <p:spPr bwMode="auto">
            <a:xfrm>
              <a:off x="-24" y="1336"/>
              <a:ext cx="57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设每袋化肥的实际重量服从正态分布，其标准差为</a:t>
              </a:r>
            </a:p>
          </p:txBody>
        </p:sp>
        <p:graphicFrame>
          <p:nvGraphicFramePr>
            <p:cNvPr id="534557" name="Object 29"/>
            <p:cNvGraphicFramePr>
              <a:graphicFrameLocks noChangeAspect="1"/>
            </p:cNvGraphicFramePr>
            <p:nvPr>
              <p:extLst>
                <p:ext uri="{D42A27DB-BD31-4B8C-83A1-F6EECF244321}">
                  <p14:modId xmlns:p14="http://schemas.microsoft.com/office/powerpoint/2010/main" val="3891148467"/>
                </p:ext>
              </p:extLst>
            </p:nvPr>
          </p:nvGraphicFramePr>
          <p:xfrm>
            <a:off x="4964" y="1387"/>
            <a:ext cx="752" cy="296"/>
          </p:xfrm>
          <a:graphic>
            <a:graphicData uri="http://schemas.openxmlformats.org/presentationml/2006/ole">
              <mc:AlternateContent xmlns:mc="http://schemas.openxmlformats.org/markup-compatibility/2006">
                <mc:Choice xmlns:v="urn:schemas-microsoft-com:vml" Requires="v">
                  <p:oleObj name="Equation" r:id="rId14" imgW="431640" imgH="177480" progId="Equation.DSMT4">
                    <p:embed/>
                  </p:oleObj>
                </mc:Choice>
                <mc:Fallback>
                  <p:oleObj name="Equation" r:id="rId14" imgW="431640" imgH="177480" progId="Equation.DSMT4">
                    <p:embed/>
                    <p:pic>
                      <p:nvPicPr>
                        <p:cNvPr id="0" name="Object 29"/>
                        <p:cNvPicPr>
                          <a:picLocks noChangeAspect="1" noChangeArrowheads="1"/>
                        </p:cNvPicPr>
                        <p:nvPr/>
                      </p:nvPicPr>
                      <p:blipFill>
                        <a:blip r:embed="rId15"/>
                        <a:srcRect/>
                        <a:stretch>
                          <a:fillRect/>
                        </a:stretch>
                      </p:blipFill>
                      <p:spPr bwMode="auto">
                        <a:xfrm>
                          <a:off x="4964" y="1387"/>
                          <a:ext cx="752"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34572" name="Object 44"/>
          <p:cNvGraphicFramePr>
            <a:graphicFrameLocks noChangeAspect="1"/>
          </p:cNvGraphicFramePr>
          <p:nvPr>
            <p:extLst>
              <p:ext uri="{D42A27DB-BD31-4B8C-83A1-F6EECF244321}">
                <p14:modId xmlns:p14="http://schemas.microsoft.com/office/powerpoint/2010/main" val="1360693078"/>
              </p:ext>
            </p:extLst>
          </p:nvPr>
        </p:nvGraphicFramePr>
        <p:xfrm>
          <a:off x="754063" y="1762125"/>
          <a:ext cx="7783512" cy="414338"/>
        </p:xfrm>
        <a:graphic>
          <a:graphicData uri="http://schemas.openxmlformats.org/presentationml/2006/ole">
            <mc:AlternateContent xmlns:mc="http://schemas.openxmlformats.org/markup-compatibility/2006">
              <mc:Choice xmlns:v="urn:schemas-microsoft-com:vml" Requires="v">
                <p:oleObj name="Equation" r:id="rId16" imgW="3073320" imgH="164880" progId="Equation.DSMT4">
                  <p:embed/>
                </p:oleObj>
              </mc:Choice>
              <mc:Fallback>
                <p:oleObj name="Equation" r:id="rId16" imgW="3073320" imgH="164880" progId="Equation.DSMT4">
                  <p:embed/>
                  <p:pic>
                    <p:nvPicPr>
                      <p:cNvPr id="0" name="Object 44"/>
                      <p:cNvPicPr>
                        <a:picLocks noChangeAspect="1" noChangeArrowheads="1"/>
                      </p:cNvPicPr>
                      <p:nvPr/>
                    </p:nvPicPr>
                    <p:blipFill>
                      <a:blip r:embed="rId17"/>
                      <a:srcRect/>
                      <a:stretch>
                        <a:fillRect/>
                      </a:stretch>
                    </p:blipFill>
                    <p:spPr bwMode="auto">
                      <a:xfrm>
                        <a:off x="754063" y="1762125"/>
                        <a:ext cx="7783512" cy="414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676" name="Rectangle 148"/>
          <p:cNvSpPr>
            <a:spLocks noChangeArrowheads="1"/>
          </p:cNvSpPr>
          <p:nvPr/>
        </p:nvSpPr>
        <p:spPr bwMode="auto">
          <a:xfrm>
            <a:off x="5395913" y="2762250"/>
            <a:ext cx="2662237"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要</a:t>
            </a:r>
            <a:r>
              <a:rPr lang="zh-CN" altLang="en-US" b="1">
                <a:effectLst>
                  <a:outerShdw blurRad="38100" dist="38100" dir="2700000" algn="tl">
                    <a:srgbClr val="C0C0C0"/>
                  </a:outerShdw>
                </a:effectLst>
                <a:latin typeface="黑体" pitchFamily="49" charset="-122"/>
                <a:ea typeface="黑体" pitchFamily="49" charset="-122"/>
                <a:sym typeface="Symbol" pitchFamily="18" charset="2"/>
              </a:rPr>
              <a:t>检验</a:t>
            </a:r>
            <a:r>
              <a:rPr lang="zh-CN" altLang="en-US" b="1">
                <a:effectLst>
                  <a:outerShdw blurRad="38100" dist="38100" dir="2700000" algn="tl">
                    <a:srgbClr val="C0C0C0"/>
                  </a:outerShdw>
                </a:effectLst>
                <a:latin typeface="黑体" pitchFamily="49" charset="-122"/>
                <a:ea typeface="黑体" pitchFamily="49" charset="-122"/>
              </a:rPr>
              <a:t>假设</a:t>
            </a:r>
          </a:p>
        </p:txBody>
      </p:sp>
      <p:graphicFrame>
        <p:nvGraphicFramePr>
          <p:cNvPr id="534678" name="Object 150"/>
          <p:cNvGraphicFramePr>
            <a:graphicFrameLocks noChangeAspect="1"/>
          </p:cNvGraphicFramePr>
          <p:nvPr>
            <p:extLst>
              <p:ext uri="{D42A27DB-BD31-4B8C-83A1-F6EECF244321}">
                <p14:modId xmlns:p14="http://schemas.microsoft.com/office/powerpoint/2010/main" val="3079767049"/>
              </p:ext>
            </p:extLst>
          </p:nvPr>
        </p:nvGraphicFramePr>
        <p:xfrm>
          <a:off x="2378075" y="3290888"/>
          <a:ext cx="4149725" cy="479425"/>
        </p:xfrm>
        <a:graphic>
          <a:graphicData uri="http://schemas.openxmlformats.org/presentationml/2006/ole">
            <mc:AlternateContent xmlns:mc="http://schemas.openxmlformats.org/markup-compatibility/2006">
              <mc:Choice xmlns:v="urn:schemas-microsoft-com:vml" Requires="v">
                <p:oleObj name="Equation" r:id="rId18" imgW="1638000" imgH="190440" progId="Equation.DSMT4">
                  <p:embed/>
                </p:oleObj>
              </mc:Choice>
              <mc:Fallback>
                <p:oleObj name="Equation" r:id="rId18" imgW="1638000" imgH="190440" progId="Equation.DSMT4">
                  <p:embed/>
                  <p:pic>
                    <p:nvPicPr>
                      <p:cNvPr id="0" name="Object 150"/>
                      <p:cNvPicPr>
                        <a:picLocks noChangeAspect="1" noChangeArrowheads="1"/>
                      </p:cNvPicPr>
                      <p:nvPr/>
                    </p:nvPicPr>
                    <p:blipFill>
                      <a:blip r:embed="rId19"/>
                      <a:srcRect/>
                      <a:stretch>
                        <a:fillRect/>
                      </a:stretch>
                    </p:blipFill>
                    <p:spPr bwMode="auto">
                      <a:xfrm>
                        <a:off x="2378075" y="3290888"/>
                        <a:ext cx="4149725"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4689" name="Group 161"/>
          <p:cNvGrpSpPr>
            <a:grpSpLocks/>
          </p:cNvGrpSpPr>
          <p:nvPr/>
        </p:nvGrpSpPr>
        <p:grpSpPr bwMode="auto">
          <a:xfrm>
            <a:off x="622300" y="3595688"/>
            <a:ext cx="7797800" cy="576262"/>
            <a:chOff x="392" y="2265"/>
            <a:chExt cx="4912" cy="363"/>
          </a:xfrm>
        </p:grpSpPr>
        <p:sp>
          <p:nvSpPr>
            <p:cNvPr id="534680" name="Rectangle 152"/>
            <p:cNvSpPr>
              <a:spLocks noChangeArrowheads="1"/>
            </p:cNvSpPr>
            <p:nvPr/>
          </p:nvSpPr>
          <p:spPr bwMode="auto">
            <a:xfrm>
              <a:off x="392" y="2265"/>
              <a:ext cx="4912"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因        故若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成立</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则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的值应该偏小</a:t>
              </a:r>
            </a:p>
          </p:txBody>
        </p:sp>
        <p:graphicFrame>
          <p:nvGraphicFramePr>
            <p:cNvPr id="534681" name="Object 153"/>
            <p:cNvGraphicFramePr>
              <a:graphicFrameLocks noChangeAspect="1"/>
            </p:cNvGraphicFramePr>
            <p:nvPr>
              <p:extLst>
                <p:ext uri="{D42A27DB-BD31-4B8C-83A1-F6EECF244321}">
                  <p14:modId xmlns:p14="http://schemas.microsoft.com/office/powerpoint/2010/main" val="2847412972"/>
                </p:ext>
              </p:extLst>
            </p:nvPr>
          </p:nvGraphicFramePr>
          <p:xfrm>
            <a:off x="3061" y="2333"/>
            <a:ext cx="720" cy="295"/>
          </p:xfrm>
          <a:graphic>
            <a:graphicData uri="http://schemas.openxmlformats.org/presentationml/2006/ole">
              <mc:AlternateContent xmlns:mc="http://schemas.openxmlformats.org/markup-compatibility/2006">
                <mc:Choice xmlns:v="urn:schemas-microsoft-com:vml" Requires="v">
                  <p:oleObj name="Equation" r:id="rId20" imgW="457200" imgH="190440" progId="Equation.DSMT4">
                    <p:embed/>
                  </p:oleObj>
                </mc:Choice>
                <mc:Fallback>
                  <p:oleObj name="Equation" r:id="rId20" imgW="457200" imgH="190440" progId="Equation.DSMT4">
                    <p:embed/>
                    <p:pic>
                      <p:nvPicPr>
                        <p:cNvPr id="0" name="Object 153"/>
                        <p:cNvPicPr>
                          <a:picLocks noChangeAspect="1" noChangeArrowheads="1"/>
                        </p:cNvPicPr>
                        <p:nvPr/>
                      </p:nvPicPr>
                      <p:blipFill>
                        <a:blip r:embed="rId21"/>
                        <a:srcRect/>
                        <a:stretch>
                          <a:fillRect/>
                        </a:stretch>
                      </p:blipFill>
                      <p:spPr bwMode="auto">
                        <a:xfrm>
                          <a:off x="3061" y="2333"/>
                          <a:ext cx="720"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682" name="Object 154"/>
            <p:cNvGraphicFramePr>
              <a:graphicFrameLocks noChangeAspect="1"/>
            </p:cNvGraphicFramePr>
            <p:nvPr>
              <p:extLst>
                <p:ext uri="{D42A27DB-BD31-4B8C-83A1-F6EECF244321}">
                  <p14:modId xmlns:p14="http://schemas.microsoft.com/office/powerpoint/2010/main" val="1788991752"/>
                </p:ext>
              </p:extLst>
            </p:nvPr>
          </p:nvGraphicFramePr>
          <p:xfrm>
            <a:off x="2035" y="2341"/>
            <a:ext cx="300" cy="276"/>
          </p:xfrm>
          <a:graphic>
            <a:graphicData uri="http://schemas.openxmlformats.org/presentationml/2006/ole">
              <mc:AlternateContent xmlns:mc="http://schemas.openxmlformats.org/markup-compatibility/2006">
                <mc:Choice xmlns:v="urn:schemas-microsoft-com:vml" Requires="v">
                  <p:oleObj name="Equation" r:id="rId22" imgW="190440" imgH="177480" progId="Equation.DSMT4">
                    <p:embed/>
                  </p:oleObj>
                </mc:Choice>
                <mc:Fallback>
                  <p:oleObj name="Equation" r:id="rId22" imgW="190440" imgH="177480" progId="Equation.DSMT4">
                    <p:embed/>
                    <p:pic>
                      <p:nvPicPr>
                        <p:cNvPr id="0" name="Object 154"/>
                        <p:cNvPicPr>
                          <a:picLocks noChangeAspect="1" noChangeArrowheads="1"/>
                        </p:cNvPicPr>
                        <p:nvPr/>
                      </p:nvPicPr>
                      <p:blipFill>
                        <a:blip r:embed="rId23"/>
                        <a:srcRect/>
                        <a:stretch>
                          <a:fillRect/>
                        </a:stretch>
                      </p:blipFill>
                      <p:spPr bwMode="auto">
                        <a:xfrm>
                          <a:off x="2035" y="2341"/>
                          <a:ext cx="3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683" name="Object 155"/>
            <p:cNvGraphicFramePr>
              <a:graphicFrameLocks noChangeAspect="1"/>
            </p:cNvGraphicFramePr>
            <p:nvPr>
              <p:extLst>
                <p:ext uri="{D42A27DB-BD31-4B8C-83A1-F6EECF244321}">
                  <p14:modId xmlns:p14="http://schemas.microsoft.com/office/powerpoint/2010/main" val="333147402"/>
                </p:ext>
              </p:extLst>
            </p:nvPr>
          </p:nvGraphicFramePr>
          <p:xfrm>
            <a:off x="655" y="2305"/>
            <a:ext cx="960" cy="317"/>
          </p:xfrm>
          <a:graphic>
            <a:graphicData uri="http://schemas.openxmlformats.org/presentationml/2006/ole">
              <mc:AlternateContent xmlns:mc="http://schemas.openxmlformats.org/markup-compatibility/2006">
                <mc:Choice xmlns:v="urn:schemas-microsoft-com:vml" Requires="v">
                  <p:oleObj name="Equation" r:id="rId24" imgW="609480" imgH="203040" progId="Equation.DSMT4">
                    <p:embed/>
                  </p:oleObj>
                </mc:Choice>
                <mc:Fallback>
                  <p:oleObj name="Equation" r:id="rId24" imgW="609480" imgH="203040" progId="Equation.DSMT4">
                    <p:embed/>
                    <p:pic>
                      <p:nvPicPr>
                        <p:cNvPr id="0" name="Object 155"/>
                        <p:cNvPicPr>
                          <a:picLocks noChangeAspect="1" noChangeArrowheads="1"/>
                        </p:cNvPicPr>
                        <p:nvPr/>
                      </p:nvPicPr>
                      <p:blipFill>
                        <a:blip r:embed="rId25"/>
                        <a:srcRect/>
                        <a:stretch>
                          <a:fillRect/>
                        </a:stretch>
                      </p:blipFill>
                      <p:spPr bwMode="auto">
                        <a:xfrm>
                          <a:off x="655" y="2305"/>
                          <a:ext cx="960"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4684" name="Group 156"/>
          <p:cNvGrpSpPr>
            <a:grpSpLocks/>
          </p:cNvGrpSpPr>
          <p:nvPr/>
        </p:nvGrpSpPr>
        <p:grpSpPr bwMode="auto">
          <a:xfrm>
            <a:off x="-38100" y="3986213"/>
            <a:ext cx="5643563" cy="579437"/>
            <a:chOff x="0" y="2607"/>
            <a:chExt cx="3555" cy="365"/>
          </a:xfrm>
        </p:grpSpPr>
        <p:sp>
          <p:nvSpPr>
            <p:cNvPr id="534685" name="Rectangle 157"/>
            <p:cNvSpPr>
              <a:spLocks noChangeArrowheads="1"/>
            </p:cNvSpPr>
            <p:nvPr/>
          </p:nvSpPr>
          <p:spPr bwMode="auto">
            <a:xfrm>
              <a:off x="0" y="2607"/>
              <a:ext cx="3555"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若       的值偏大</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则要拒绝</a:t>
              </a:r>
            </a:p>
          </p:txBody>
        </p:sp>
        <p:graphicFrame>
          <p:nvGraphicFramePr>
            <p:cNvPr id="534686" name="Object 158"/>
            <p:cNvGraphicFramePr>
              <a:graphicFrameLocks noChangeAspect="1"/>
            </p:cNvGraphicFramePr>
            <p:nvPr>
              <p:extLst>
                <p:ext uri="{D42A27DB-BD31-4B8C-83A1-F6EECF244321}">
                  <p14:modId xmlns:p14="http://schemas.microsoft.com/office/powerpoint/2010/main" val="3659807433"/>
                </p:ext>
              </p:extLst>
            </p:nvPr>
          </p:nvGraphicFramePr>
          <p:xfrm>
            <a:off x="286" y="2657"/>
            <a:ext cx="800" cy="315"/>
          </p:xfrm>
          <a:graphic>
            <a:graphicData uri="http://schemas.openxmlformats.org/presentationml/2006/ole">
              <mc:AlternateContent xmlns:mc="http://schemas.openxmlformats.org/markup-compatibility/2006">
                <mc:Choice xmlns:v="urn:schemas-microsoft-com:vml" Requires="v">
                  <p:oleObj name="Equation" r:id="rId26" imgW="507960" imgH="203040" progId="Equation.DSMT4">
                    <p:embed/>
                  </p:oleObj>
                </mc:Choice>
                <mc:Fallback>
                  <p:oleObj name="Equation" r:id="rId26" imgW="507960" imgH="203040" progId="Equation.DSMT4">
                    <p:embed/>
                    <p:pic>
                      <p:nvPicPr>
                        <p:cNvPr id="0" name="Object 158"/>
                        <p:cNvPicPr>
                          <a:picLocks noChangeAspect="1" noChangeArrowheads="1"/>
                        </p:cNvPicPr>
                        <p:nvPr/>
                      </p:nvPicPr>
                      <p:blipFill>
                        <a:blip r:embed="rId27"/>
                        <a:srcRect/>
                        <a:stretch>
                          <a:fillRect/>
                        </a:stretch>
                      </p:blipFill>
                      <p:spPr bwMode="auto">
                        <a:xfrm>
                          <a:off x="286" y="2657"/>
                          <a:ext cx="800" cy="31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687" name="Object 159"/>
            <p:cNvGraphicFramePr>
              <a:graphicFrameLocks noChangeAspect="1"/>
            </p:cNvGraphicFramePr>
            <p:nvPr>
              <p:extLst>
                <p:ext uri="{D42A27DB-BD31-4B8C-83A1-F6EECF244321}">
                  <p14:modId xmlns:p14="http://schemas.microsoft.com/office/powerpoint/2010/main" val="3873733250"/>
                </p:ext>
              </p:extLst>
            </p:nvPr>
          </p:nvGraphicFramePr>
          <p:xfrm>
            <a:off x="3003" y="2689"/>
            <a:ext cx="300" cy="276"/>
          </p:xfrm>
          <a:graphic>
            <a:graphicData uri="http://schemas.openxmlformats.org/presentationml/2006/ole">
              <mc:AlternateContent xmlns:mc="http://schemas.openxmlformats.org/markup-compatibility/2006">
                <mc:Choice xmlns:v="urn:schemas-microsoft-com:vml" Requires="v">
                  <p:oleObj name="Equation" r:id="rId28" imgW="190440" imgH="177480" progId="Equation.DSMT4">
                    <p:embed/>
                  </p:oleObj>
                </mc:Choice>
                <mc:Fallback>
                  <p:oleObj name="Equation" r:id="rId28" imgW="190440" imgH="177480" progId="Equation.DSMT4">
                    <p:embed/>
                    <p:pic>
                      <p:nvPicPr>
                        <p:cNvPr id="0" name="Object 159"/>
                        <p:cNvPicPr>
                          <a:picLocks noChangeAspect="1" noChangeArrowheads="1"/>
                        </p:cNvPicPr>
                        <p:nvPr/>
                      </p:nvPicPr>
                      <p:blipFill>
                        <a:blip r:embed="rId29"/>
                        <a:srcRect/>
                        <a:stretch>
                          <a:fillRect/>
                        </a:stretch>
                      </p:blipFill>
                      <p:spPr bwMode="auto">
                        <a:xfrm>
                          <a:off x="3003" y="2689"/>
                          <a:ext cx="3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4675" name="Rectangle 147"/>
          <p:cNvSpPr>
            <a:spLocks noChangeArrowheads="1"/>
          </p:cNvSpPr>
          <p:nvPr/>
        </p:nvSpPr>
        <p:spPr bwMode="auto">
          <a:xfrm>
            <a:off x="7980363" y="3562350"/>
            <a:ext cx="1101725"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dirty="0">
                <a:effectLst>
                  <a:outerShdw blurRad="38100" dist="38100" dir="2700000" algn="tl">
                    <a:srgbClr val="C0C0C0"/>
                  </a:outerShdw>
                </a:effectLst>
              </a:rPr>
              <a:t>,</a:t>
            </a:r>
            <a:r>
              <a:rPr lang="zh-CN" altLang="en-US" b="1" dirty="0">
                <a:effectLst>
                  <a:outerShdw blurRad="38100" dist="38100" dir="2700000" algn="tl">
                    <a:srgbClr val="C0C0C0"/>
                  </a:outerShdw>
                </a:effectLst>
              </a:rPr>
              <a:t>反之</a:t>
            </a:r>
          </a:p>
        </p:txBody>
      </p:sp>
      <p:grpSp>
        <p:nvGrpSpPr>
          <p:cNvPr id="534691" name="Group 163"/>
          <p:cNvGrpSpPr>
            <a:grpSpLocks/>
          </p:cNvGrpSpPr>
          <p:nvPr/>
        </p:nvGrpSpPr>
        <p:grpSpPr bwMode="auto">
          <a:xfrm>
            <a:off x="622300" y="4362450"/>
            <a:ext cx="4370388" cy="604838"/>
            <a:chOff x="72" y="3171"/>
            <a:chExt cx="2753" cy="381"/>
          </a:xfrm>
        </p:grpSpPr>
        <p:sp>
          <p:nvSpPr>
            <p:cNvPr id="534692" name="Rectangle 164"/>
            <p:cNvSpPr>
              <a:spLocks noChangeArrowheads="1"/>
            </p:cNvSpPr>
            <p:nvPr/>
          </p:nvSpPr>
          <p:spPr bwMode="auto">
            <a:xfrm>
              <a:off x="72" y="3171"/>
              <a:ext cx="2753"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a:effectLst>
                    <a:outerShdw blurRad="38100" dist="38100" dir="2700000" algn="tl">
                      <a:srgbClr val="C0C0C0"/>
                    </a:outerShdw>
                  </a:effectLst>
                  <a:latin typeface="黑体" pitchFamily="49" charset="-122"/>
                  <a:ea typeface="黑体" pitchFamily="49" charset="-122"/>
                </a:rPr>
                <a:t>取       使得</a:t>
              </a:r>
              <a:r>
                <a:rPr lang="zh-CN" altLang="en-US" sz="10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 </a:t>
              </a:r>
              <a:r>
                <a:rPr lang="zh-CN" altLang="en-US" sz="9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类风险</a:t>
              </a:r>
            </a:p>
          </p:txBody>
        </p:sp>
        <p:graphicFrame>
          <p:nvGraphicFramePr>
            <p:cNvPr id="534693" name="Object 165"/>
            <p:cNvGraphicFramePr>
              <a:graphicFrameLocks noChangeAspect="1"/>
            </p:cNvGraphicFramePr>
            <p:nvPr>
              <p:extLst>
                <p:ext uri="{D42A27DB-BD31-4B8C-83A1-F6EECF244321}">
                  <p14:modId xmlns:p14="http://schemas.microsoft.com/office/powerpoint/2010/main" val="733188692"/>
                </p:ext>
              </p:extLst>
            </p:nvPr>
          </p:nvGraphicFramePr>
          <p:xfrm>
            <a:off x="366" y="3276"/>
            <a:ext cx="780" cy="236"/>
          </p:xfrm>
          <a:graphic>
            <a:graphicData uri="http://schemas.openxmlformats.org/presentationml/2006/ole">
              <mc:AlternateContent xmlns:mc="http://schemas.openxmlformats.org/markup-compatibility/2006">
                <mc:Choice xmlns:v="urn:schemas-microsoft-com:vml" Requires="v">
                  <p:oleObj name="Equation" r:id="rId30" imgW="495000" imgH="152280" progId="Equation.DSMT4">
                    <p:embed/>
                  </p:oleObj>
                </mc:Choice>
                <mc:Fallback>
                  <p:oleObj name="Equation" r:id="rId30" imgW="495000" imgH="152280" progId="Equation.DSMT4">
                    <p:embed/>
                    <p:pic>
                      <p:nvPicPr>
                        <p:cNvPr id="0" name="Object 165"/>
                        <p:cNvPicPr>
                          <a:picLocks noChangeAspect="1" noChangeArrowheads="1"/>
                        </p:cNvPicPr>
                        <p:nvPr/>
                      </p:nvPicPr>
                      <p:blipFill>
                        <a:blip r:embed="rId31"/>
                        <a:srcRect/>
                        <a:stretch>
                          <a:fillRect/>
                        </a:stretch>
                      </p:blipFill>
                      <p:spPr bwMode="auto">
                        <a:xfrm>
                          <a:off x="366" y="3276"/>
                          <a:ext cx="780" cy="2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694" name="Object 166"/>
            <p:cNvGraphicFramePr>
              <a:graphicFrameLocks noChangeAspect="1"/>
            </p:cNvGraphicFramePr>
            <p:nvPr>
              <p:extLst>
                <p:ext uri="{D42A27DB-BD31-4B8C-83A1-F6EECF244321}">
                  <p14:modId xmlns:p14="http://schemas.microsoft.com/office/powerpoint/2010/main" val="2837753754"/>
                </p:ext>
              </p:extLst>
            </p:nvPr>
          </p:nvGraphicFramePr>
          <p:xfrm>
            <a:off x="1616" y="3279"/>
            <a:ext cx="160" cy="216"/>
          </p:xfrm>
          <a:graphic>
            <a:graphicData uri="http://schemas.openxmlformats.org/presentationml/2006/ole">
              <mc:AlternateContent xmlns:mc="http://schemas.openxmlformats.org/markup-compatibility/2006">
                <mc:Choice xmlns:v="urn:schemas-microsoft-com:vml" Requires="v">
                  <p:oleObj name="Equation" r:id="rId32" imgW="101520" imgH="139680" progId="Equation.DSMT4">
                    <p:embed/>
                  </p:oleObj>
                </mc:Choice>
                <mc:Fallback>
                  <p:oleObj name="Equation" r:id="rId32" imgW="101520" imgH="139680" progId="Equation.DSMT4">
                    <p:embed/>
                    <p:pic>
                      <p:nvPicPr>
                        <p:cNvPr id="0" name="Object 166"/>
                        <p:cNvPicPr>
                          <a:picLocks noChangeAspect="1" noChangeArrowheads="1"/>
                        </p:cNvPicPr>
                        <p:nvPr/>
                      </p:nvPicPr>
                      <p:blipFill>
                        <a:blip r:embed="rId33"/>
                        <a:srcRect/>
                        <a:stretch>
                          <a:fillRect/>
                        </a:stretch>
                      </p:blipFill>
                      <p:spPr bwMode="auto">
                        <a:xfrm>
                          <a:off x="1616" y="3279"/>
                          <a:ext cx="160" cy="21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4705" name="Group 177"/>
          <p:cNvGrpSpPr>
            <a:grpSpLocks/>
          </p:cNvGrpSpPr>
          <p:nvPr/>
        </p:nvGrpSpPr>
        <p:grpSpPr bwMode="auto">
          <a:xfrm>
            <a:off x="2738438" y="4752975"/>
            <a:ext cx="3670299" cy="615950"/>
            <a:chOff x="1741" y="2994"/>
            <a:chExt cx="2312" cy="388"/>
          </a:xfrm>
        </p:grpSpPr>
        <p:graphicFrame>
          <p:nvGraphicFramePr>
            <p:cNvPr id="534701" name="Object 173"/>
            <p:cNvGraphicFramePr>
              <a:graphicFrameLocks noChangeAspect="1"/>
            </p:cNvGraphicFramePr>
            <p:nvPr>
              <p:extLst>
                <p:ext uri="{D42A27DB-BD31-4B8C-83A1-F6EECF244321}">
                  <p14:modId xmlns:p14="http://schemas.microsoft.com/office/powerpoint/2010/main" val="2759002390"/>
                </p:ext>
              </p:extLst>
            </p:nvPr>
          </p:nvGraphicFramePr>
          <p:xfrm>
            <a:off x="1741" y="3086"/>
            <a:ext cx="2312" cy="282"/>
          </p:xfrm>
          <a:graphic>
            <a:graphicData uri="http://schemas.openxmlformats.org/presentationml/2006/ole">
              <mc:AlternateContent xmlns:mc="http://schemas.openxmlformats.org/markup-compatibility/2006">
                <mc:Choice xmlns:v="urn:schemas-microsoft-com:vml" Requires="v">
                  <p:oleObj name="Equation" r:id="rId34" imgW="1447560" imgH="177480" progId="Equation.DSMT4">
                    <p:embed/>
                  </p:oleObj>
                </mc:Choice>
                <mc:Fallback>
                  <p:oleObj name="Equation" r:id="rId34" imgW="1447560" imgH="177480" progId="Equation.DSMT4">
                    <p:embed/>
                    <p:pic>
                      <p:nvPicPr>
                        <p:cNvPr id="0" name="Object 173"/>
                        <p:cNvPicPr>
                          <a:picLocks noChangeAspect="1" noChangeArrowheads="1"/>
                        </p:cNvPicPr>
                        <p:nvPr/>
                      </p:nvPicPr>
                      <p:blipFill>
                        <a:blip r:embed="rId35"/>
                        <a:srcRect/>
                        <a:stretch>
                          <a:fillRect/>
                        </a:stretch>
                      </p:blipFill>
                      <p:spPr bwMode="auto">
                        <a:xfrm>
                          <a:off x="1741" y="3086"/>
                          <a:ext cx="2312" cy="28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4702" name="Group 174"/>
            <p:cNvGrpSpPr>
              <a:grpSpLocks/>
            </p:cNvGrpSpPr>
            <p:nvPr/>
          </p:nvGrpSpPr>
          <p:grpSpPr bwMode="auto">
            <a:xfrm>
              <a:off x="1955" y="2994"/>
              <a:ext cx="1763" cy="388"/>
              <a:chOff x="1466" y="3201"/>
              <a:chExt cx="1763" cy="388"/>
            </a:xfrm>
          </p:grpSpPr>
          <p:sp>
            <p:nvSpPr>
              <p:cNvPr id="534703" name="Rectangle 175"/>
              <p:cNvSpPr>
                <a:spLocks noChangeArrowheads="1"/>
              </p:cNvSpPr>
              <p:nvPr/>
            </p:nvSpPr>
            <p:spPr bwMode="auto">
              <a:xfrm>
                <a:off x="1466" y="3201"/>
                <a:ext cx="1763"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拒绝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为真</a:t>
                </a:r>
              </a:p>
            </p:txBody>
          </p:sp>
          <p:graphicFrame>
            <p:nvGraphicFramePr>
              <p:cNvPr id="534704" name="Object 176"/>
              <p:cNvGraphicFramePr>
                <a:graphicFrameLocks noChangeAspect="1"/>
              </p:cNvGraphicFramePr>
              <p:nvPr>
                <p:extLst>
                  <p:ext uri="{D42A27DB-BD31-4B8C-83A1-F6EECF244321}">
                    <p14:modId xmlns:p14="http://schemas.microsoft.com/office/powerpoint/2010/main" val="1847808469"/>
                  </p:ext>
                </p:extLst>
              </p:nvPr>
            </p:nvGraphicFramePr>
            <p:xfrm>
              <a:off x="1937" y="3287"/>
              <a:ext cx="710" cy="302"/>
            </p:xfrm>
            <a:graphic>
              <a:graphicData uri="http://schemas.openxmlformats.org/presentationml/2006/ole">
                <mc:AlternateContent xmlns:mc="http://schemas.openxmlformats.org/markup-compatibility/2006">
                  <mc:Choice xmlns:v="urn:schemas-microsoft-com:vml" Requires="v">
                    <p:oleObj name="Equation" r:id="rId36" imgW="444240" imgH="190440" progId="Equation.DSMT4">
                      <p:embed/>
                    </p:oleObj>
                  </mc:Choice>
                  <mc:Fallback>
                    <p:oleObj name="Equation" r:id="rId36" imgW="444240" imgH="190440" progId="Equation.DSMT4">
                      <p:embed/>
                      <p:pic>
                        <p:nvPicPr>
                          <p:cNvPr id="0" name="Object 176"/>
                          <p:cNvPicPr>
                            <a:picLocks noChangeAspect="1" noChangeArrowheads="1"/>
                          </p:cNvPicPr>
                          <p:nvPr/>
                        </p:nvPicPr>
                        <p:blipFill>
                          <a:blip r:embed="rId37"/>
                          <a:srcRect/>
                          <a:stretch>
                            <a:fillRect/>
                          </a:stretch>
                        </p:blipFill>
                        <p:spPr bwMode="auto">
                          <a:xfrm>
                            <a:off x="1937" y="3287"/>
                            <a:ext cx="710" cy="3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534720" name="Object 192"/>
          <p:cNvGraphicFramePr>
            <a:graphicFrameLocks noChangeAspect="1"/>
          </p:cNvGraphicFramePr>
          <p:nvPr>
            <p:extLst>
              <p:ext uri="{D42A27DB-BD31-4B8C-83A1-F6EECF244321}">
                <p14:modId xmlns:p14="http://schemas.microsoft.com/office/powerpoint/2010/main" val="1602545065"/>
              </p:ext>
            </p:extLst>
          </p:nvPr>
        </p:nvGraphicFramePr>
        <p:xfrm>
          <a:off x="3117850" y="5287963"/>
          <a:ext cx="1579563" cy="479425"/>
        </p:xfrm>
        <a:graphic>
          <a:graphicData uri="http://schemas.openxmlformats.org/presentationml/2006/ole">
            <mc:AlternateContent xmlns:mc="http://schemas.openxmlformats.org/markup-compatibility/2006">
              <mc:Choice xmlns:v="urn:schemas-microsoft-com:vml" Requires="v">
                <p:oleObj name="Equation" r:id="rId38" imgW="622080" imgH="190440" progId="Equation.DSMT4">
                  <p:embed/>
                </p:oleObj>
              </mc:Choice>
              <mc:Fallback>
                <p:oleObj name="Equation" r:id="rId38" imgW="622080" imgH="190440" progId="Equation.DSMT4">
                  <p:embed/>
                  <p:pic>
                    <p:nvPicPr>
                      <p:cNvPr id="0" name="Object 192"/>
                      <p:cNvPicPr>
                        <a:picLocks noChangeAspect="1" noChangeArrowheads="1"/>
                      </p:cNvPicPr>
                      <p:nvPr/>
                    </p:nvPicPr>
                    <p:blipFill>
                      <a:blip r:embed="rId39"/>
                      <a:srcRect/>
                      <a:stretch>
                        <a:fillRect/>
                      </a:stretch>
                    </p:blipFill>
                    <p:spPr bwMode="auto">
                      <a:xfrm>
                        <a:off x="3117850" y="5287963"/>
                        <a:ext cx="1579563"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4741" name="Group 213"/>
          <p:cNvGrpSpPr>
            <a:grpSpLocks/>
          </p:cNvGrpSpPr>
          <p:nvPr/>
        </p:nvGrpSpPr>
        <p:grpSpPr bwMode="auto">
          <a:xfrm>
            <a:off x="2287588" y="5618048"/>
            <a:ext cx="4249738" cy="960438"/>
            <a:chOff x="1441" y="3527"/>
            <a:chExt cx="2677" cy="605"/>
          </a:xfrm>
        </p:grpSpPr>
        <p:graphicFrame>
          <p:nvGraphicFramePr>
            <p:cNvPr id="534732" name="Object 204"/>
            <p:cNvGraphicFramePr>
              <a:graphicFrameLocks noChangeAspect="1"/>
            </p:cNvGraphicFramePr>
            <p:nvPr>
              <p:extLst>
                <p:ext uri="{D42A27DB-BD31-4B8C-83A1-F6EECF244321}">
                  <p14:modId xmlns:p14="http://schemas.microsoft.com/office/powerpoint/2010/main" val="3575305576"/>
                </p:ext>
              </p:extLst>
            </p:nvPr>
          </p:nvGraphicFramePr>
          <p:xfrm>
            <a:off x="1441" y="3527"/>
            <a:ext cx="2677" cy="605"/>
          </p:xfrm>
          <a:graphic>
            <a:graphicData uri="http://schemas.openxmlformats.org/presentationml/2006/ole">
              <mc:AlternateContent xmlns:mc="http://schemas.openxmlformats.org/markup-compatibility/2006">
                <mc:Choice xmlns:v="urn:schemas-microsoft-com:vml" Requires="v">
                  <p:oleObj name="Equation" r:id="rId40" imgW="1676160" imgH="380880" progId="Equation.DSMT4">
                    <p:embed/>
                  </p:oleObj>
                </mc:Choice>
                <mc:Fallback>
                  <p:oleObj name="Equation" r:id="rId40" imgW="1676160" imgH="380880" progId="Equation.DSMT4">
                    <p:embed/>
                    <p:pic>
                      <p:nvPicPr>
                        <p:cNvPr id="0" name="Object 204"/>
                        <p:cNvPicPr>
                          <a:picLocks noChangeAspect="1" noChangeArrowheads="1"/>
                        </p:cNvPicPr>
                        <p:nvPr/>
                      </p:nvPicPr>
                      <p:blipFill>
                        <a:blip r:embed="rId41"/>
                        <a:srcRect/>
                        <a:stretch>
                          <a:fillRect/>
                        </a:stretch>
                      </p:blipFill>
                      <p:spPr bwMode="auto">
                        <a:xfrm>
                          <a:off x="1441" y="3527"/>
                          <a:ext cx="2677" cy="60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35" name="Object 207"/>
            <p:cNvGraphicFramePr>
              <a:graphicFrameLocks noChangeAspect="1"/>
            </p:cNvGraphicFramePr>
            <p:nvPr>
              <p:extLst>
                <p:ext uri="{D42A27DB-BD31-4B8C-83A1-F6EECF244321}">
                  <p14:modId xmlns:p14="http://schemas.microsoft.com/office/powerpoint/2010/main" val="2334770998"/>
                </p:ext>
              </p:extLst>
            </p:nvPr>
          </p:nvGraphicFramePr>
          <p:xfrm>
            <a:off x="1839" y="3610"/>
            <a:ext cx="264" cy="449"/>
          </p:xfrm>
          <a:graphic>
            <a:graphicData uri="http://schemas.openxmlformats.org/presentationml/2006/ole">
              <mc:AlternateContent xmlns:mc="http://schemas.openxmlformats.org/markup-compatibility/2006">
                <mc:Choice xmlns:v="urn:schemas-microsoft-com:vml" Requires="v">
                  <p:oleObj name="Equation" r:id="rId42" imgW="164880" imgH="368280" progId="Equation.DSMT4">
                    <p:embed/>
                  </p:oleObj>
                </mc:Choice>
                <mc:Fallback>
                  <p:oleObj name="Equation" r:id="rId42" imgW="164880" imgH="368280" progId="Equation.DSMT4">
                    <p:embed/>
                    <p:pic>
                      <p:nvPicPr>
                        <p:cNvPr id="0" name="Object 207"/>
                        <p:cNvPicPr>
                          <a:picLocks noChangeAspect="1" noChangeArrowheads="1"/>
                        </p:cNvPicPr>
                        <p:nvPr/>
                      </p:nvPicPr>
                      <p:blipFill>
                        <a:blip r:embed="rId43"/>
                        <a:srcRect/>
                        <a:stretch>
                          <a:fillRect/>
                        </a:stretch>
                      </p:blipFill>
                      <p:spPr bwMode="auto">
                        <a:xfrm>
                          <a:off x="1839" y="3610"/>
                          <a:ext cx="264" cy="44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36" name="Object 208"/>
            <p:cNvGraphicFramePr>
              <a:graphicFrameLocks noChangeAspect="1"/>
            </p:cNvGraphicFramePr>
            <p:nvPr>
              <p:extLst>
                <p:ext uri="{D42A27DB-BD31-4B8C-83A1-F6EECF244321}">
                  <p14:modId xmlns:p14="http://schemas.microsoft.com/office/powerpoint/2010/main" val="930089572"/>
                </p:ext>
              </p:extLst>
            </p:nvPr>
          </p:nvGraphicFramePr>
          <p:xfrm>
            <a:off x="3432" y="3611"/>
            <a:ext cx="264" cy="449"/>
          </p:xfrm>
          <a:graphic>
            <a:graphicData uri="http://schemas.openxmlformats.org/presentationml/2006/ole">
              <mc:AlternateContent xmlns:mc="http://schemas.openxmlformats.org/markup-compatibility/2006">
                <mc:Choice xmlns:v="urn:schemas-microsoft-com:vml" Requires="v">
                  <p:oleObj name="Equation" r:id="rId44" imgW="164880" imgH="368280" progId="Equation.DSMT4">
                    <p:embed/>
                  </p:oleObj>
                </mc:Choice>
                <mc:Fallback>
                  <p:oleObj name="Equation" r:id="rId44" imgW="164880" imgH="368280" progId="Equation.DSMT4">
                    <p:embed/>
                    <p:pic>
                      <p:nvPicPr>
                        <p:cNvPr id="0" name="Object 208"/>
                        <p:cNvPicPr>
                          <a:picLocks noChangeAspect="1" noChangeArrowheads="1"/>
                        </p:cNvPicPr>
                        <p:nvPr/>
                      </p:nvPicPr>
                      <p:blipFill>
                        <a:blip r:embed="rId45"/>
                        <a:srcRect/>
                        <a:stretch>
                          <a:fillRect/>
                        </a:stretch>
                      </p:blipFill>
                      <p:spPr bwMode="auto">
                        <a:xfrm>
                          <a:off x="3432" y="3611"/>
                          <a:ext cx="264" cy="44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4775" name="WordArt 247"/>
          <p:cNvSpPr>
            <a:spLocks noChangeArrowheads="1" noChangeShapeType="1" noTextEdit="1"/>
          </p:cNvSpPr>
          <p:nvPr/>
        </p:nvSpPr>
        <p:spPr bwMode="auto">
          <a:xfrm>
            <a:off x="4867275" y="3810000"/>
            <a:ext cx="209550" cy="265113"/>
          </a:xfrm>
          <a:prstGeom prst="rect">
            <a:avLst/>
          </a:prstGeom>
        </p:spPr>
        <p:txBody>
          <a:bodyPr wrap="none" fromWordArt="1">
            <a:prstTxWarp prst="textPlain">
              <a:avLst>
                <a:gd name="adj" fmla="val 50000"/>
              </a:avLst>
            </a:prstTxWarp>
          </a:bodyPr>
          <a:lstStyle/>
          <a:p>
            <a:endParaRPr lang="zh-CN" altLang="en-US" sz="3600" b="1" kern="10" dirty="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34537"/>
                                        </p:tgtEl>
                                        <p:attrNameLst>
                                          <p:attrName>style.visibility</p:attrName>
                                        </p:attrNameLst>
                                      </p:cBhvr>
                                      <p:to>
                                        <p:strVal val="visible"/>
                                      </p:to>
                                    </p:set>
                                    <p:anim calcmode="lin" valueType="num">
                                      <p:cBhvr>
                                        <p:cTn id="7" dur="500" fill="hold"/>
                                        <p:tgtEl>
                                          <p:spTgt spid="534537"/>
                                        </p:tgtEl>
                                        <p:attrNameLst>
                                          <p:attrName>ppt_w</p:attrName>
                                        </p:attrNameLst>
                                      </p:cBhvr>
                                      <p:tavLst>
                                        <p:tav tm="0">
                                          <p:val>
                                            <p:fltVal val="0"/>
                                          </p:val>
                                        </p:tav>
                                        <p:tav tm="100000">
                                          <p:val>
                                            <p:strVal val="#ppt_w"/>
                                          </p:val>
                                        </p:tav>
                                      </p:tavLst>
                                    </p:anim>
                                    <p:anim calcmode="lin" valueType="num">
                                      <p:cBhvr>
                                        <p:cTn id="8" dur="500" fill="hold"/>
                                        <p:tgtEl>
                                          <p:spTgt spid="534537"/>
                                        </p:tgtEl>
                                        <p:attrNameLst>
                                          <p:attrName>ppt_h</p:attrName>
                                        </p:attrNameLst>
                                      </p:cBhvr>
                                      <p:tavLst>
                                        <p:tav tm="0">
                                          <p:val>
                                            <p:fltVal val="0"/>
                                          </p:val>
                                        </p:tav>
                                        <p:tav tm="100000">
                                          <p:val>
                                            <p:strVal val="#ppt_h"/>
                                          </p:val>
                                        </p:tav>
                                      </p:tavLst>
                                    </p:anim>
                                    <p:animEffect transition="in" filter="fade">
                                      <p:cBhvr>
                                        <p:cTn id="9" dur="500"/>
                                        <p:tgtEl>
                                          <p:spTgt spid="534537"/>
                                        </p:tgtEl>
                                      </p:cBhvr>
                                    </p:animEffect>
                                  </p:childTnLst>
                                </p:cTn>
                              </p:par>
                            </p:childTnLst>
                          </p:cTn>
                        </p:par>
                        <p:par>
                          <p:cTn id="10" fill="hold" nodeType="afterGroup">
                            <p:stCondLst>
                              <p:cond delay="500"/>
                            </p:stCondLst>
                            <p:childTnLst>
                              <p:par>
                                <p:cTn id="11" presetID="9" presetClass="entr" presetSubtype="0" fill="hold" nodeType="afterEffect">
                                  <p:stCondLst>
                                    <p:cond delay="0"/>
                                  </p:stCondLst>
                                  <p:childTnLst>
                                    <p:set>
                                      <p:cBhvr>
                                        <p:cTn id="12" dur="1" fill="hold">
                                          <p:stCondLst>
                                            <p:cond delay="0"/>
                                          </p:stCondLst>
                                        </p:cTn>
                                        <p:tgtEl>
                                          <p:spTgt spid="534677"/>
                                        </p:tgtEl>
                                        <p:attrNameLst>
                                          <p:attrName>style.visibility</p:attrName>
                                        </p:attrNameLst>
                                      </p:cBhvr>
                                      <p:to>
                                        <p:strVal val="visible"/>
                                      </p:to>
                                    </p:set>
                                    <p:animEffect transition="in" filter="dissolve">
                                      <p:cBhvr>
                                        <p:cTn id="13" dur="500"/>
                                        <p:tgtEl>
                                          <p:spTgt spid="53467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34676"/>
                                        </p:tgtEl>
                                        <p:attrNameLst>
                                          <p:attrName>style.visibility</p:attrName>
                                        </p:attrNameLst>
                                      </p:cBhvr>
                                      <p:to>
                                        <p:strVal val="visible"/>
                                      </p:to>
                                    </p:set>
                                    <p:animEffect transition="in" filter="dissolve">
                                      <p:cBhvr>
                                        <p:cTn id="18" dur="500"/>
                                        <p:tgtEl>
                                          <p:spTgt spid="534676"/>
                                        </p:tgtEl>
                                      </p:cBhvr>
                                    </p:animEffect>
                                  </p:childTnLst>
                                </p:cTn>
                              </p:par>
                            </p:childTnLst>
                          </p:cTn>
                        </p:par>
                        <p:par>
                          <p:cTn id="19" fill="hold" nodeType="afterGroup">
                            <p:stCondLst>
                              <p:cond delay="500"/>
                            </p:stCondLst>
                            <p:childTnLst>
                              <p:par>
                                <p:cTn id="20" presetID="9" presetClass="entr" presetSubtype="0" fill="hold" nodeType="afterEffect">
                                  <p:stCondLst>
                                    <p:cond delay="0"/>
                                  </p:stCondLst>
                                  <p:childTnLst>
                                    <p:set>
                                      <p:cBhvr>
                                        <p:cTn id="21" dur="1" fill="hold">
                                          <p:stCondLst>
                                            <p:cond delay="0"/>
                                          </p:stCondLst>
                                        </p:cTn>
                                        <p:tgtEl>
                                          <p:spTgt spid="534678"/>
                                        </p:tgtEl>
                                        <p:attrNameLst>
                                          <p:attrName>style.visibility</p:attrName>
                                        </p:attrNameLst>
                                      </p:cBhvr>
                                      <p:to>
                                        <p:strVal val="visible"/>
                                      </p:to>
                                    </p:set>
                                    <p:animEffect transition="in" filter="dissolve">
                                      <p:cBhvr>
                                        <p:cTn id="22" dur="500"/>
                                        <p:tgtEl>
                                          <p:spTgt spid="5346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534689"/>
                                        </p:tgtEl>
                                        <p:attrNameLst>
                                          <p:attrName>style.visibility</p:attrName>
                                        </p:attrNameLst>
                                      </p:cBhvr>
                                      <p:to>
                                        <p:strVal val="visible"/>
                                      </p:to>
                                    </p:set>
                                    <p:animEffect transition="in" filter="dissolve">
                                      <p:cBhvr>
                                        <p:cTn id="27" dur="500"/>
                                        <p:tgtEl>
                                          <p:spTgt spid="5346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34675"/>
                                        </p:tgtEl>
                                        <p:attrNameLst>
                                          <p:attrName>style.visibility</p:attrName>
                                        </p:attrNameLst>
                                      </p:cBhvr>
                                      <p:to>
                                        <p:strVal val="visible"/>
                                      </p:to>
                                    </p:set>
                                    <p:animEffect transition="in" filter="dissolve">
                                      <p:cBhvr>
                                        <p:cTn id="32" dur="500"/>
                                        <p:tgtEl>
                                          <p:spTgt spid="534675"/>
                                        </p:tgtEl>
                                      </p:cBhvr>
                                    </p:animEffect>
                                  </p:childTnLst>
                                </p:cTn>
                              </p:par>
                            </p:childTnLst>
                          </p:cTn>
                        </p:par>
                        <p:par>
                          <p:cTn id="33" fill="hold" nodeType="afterGroup">
                            <p:stCondLst>
                              <p:cond delay="500"/>
                            </p:stCondLst>
                            <p:childTnLst>
                              <p:par>
                                <p:cTn id="34" presetID="9" presetClass="entr" presetSubtype="0" fill="hold" nodeType="afterEffect">
                                  <p:stCondLst>
                                    <p:cond delay="0"/>
                                  </p:stCondLst>
                                  <p:childTnLst>
                                    <p:set>
                                      <p:cBhvr>
                                        <p:cTn id="35" dur="1" fill="hold">
                                          <p:stCondLst>
                                            <p:cond delay="0"/>
                                          </p:stCondLst>
                                        </p:cTn>
                                        <p:tgtEl>
                                          <p:spTgt spid="534684"/>
                                        </p:tgtEl>
                                        <p:attrNameLst>
                                          <p:attrName>style.visibility</p:attrName>
                                        </p:attrNameLst>
                                      </p:cBhvr>
                                      <p:to>
                                        <p:strVal val="visible"/>
                                      </p:to>
                                    </p:set>
                                    <p:animEffect transition="in" filter="dissolve">
                                      <p:cBhvr>
                                        <p:cTn id="36" dur="500"/>
                                        <p:tgtEl>
                                          <p:spTgt spid="53468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534691"/>
                                        </p:tgtEl>
                                        <p:attrNameLst>
                                          <p:attrName>style.visibility</p:attrName>
                                        </p:attrNameLst>
                                      </p:cBhvr>
                                      <p:to>
                                        <p:strVal val="visible"/>
                                      </p:to>
                                    </p:set>
                                    <p:animEffect transition="in" filter="dissolve">
                                      <p:cBhvr>
                                        <p:cTn id="41" dur="500"/>
                                        <p:tgtEl>
                                          <p:spTgt spid="534691"/>
                                        </p:tgtEl>
                                      </p:cBhvr>
                                    </p:animEffect>
                                  </p:childTnLst>
                                </p:cTn>
                              </p:par>
                            </p:childTnLst>
                          </p:cTn>
                        </p:par>
                        <p:par>
                          <p:cTn id="42" fill="hold" nodeType="afterGroup">
                            <p:stCondLst>
                              <p:cond delay="500"/>
                            </p:stCondLst>
                            <p:childTnLst>
                              <p:par>
                                <p:cTn id="43" presetID="9" presetClass="entr" presetSubtype="0" fill="hold" nodeType="afterEffect">
                                  <p:stCondLst>
                                    <p:cond delay="0"/>
                                  </p:stCondLst>
                                  <p:childTnLst>
                                    <p:set>
                                      <p:cBhvr>
                                        <p:cTn id="44" dur="1" fill="hold">
                                          <p:stCondLst>
                                            <p:cond delay="0"/>
                                          </p:stCondLst>
                                        </p:cTn>
                                        <p:tgtEl>
                                          <p:spTgt spid="534705"/>
                                        </p:tgtEl>
                                        <p:attrNameLst>
                                          <p:attrName>style.visibility</p:attrName>
                                        </p:attrNameLst>
                                      </p:cBhvr>
                                      <p:to>
                                        <p:strVal val="visible"/>
                                      </p:to>
                                    </p:set>
                                    <p:animEffect transition="in" filter="dissolve">
                                      <p:cBhvr>
                                        <p:cTn id="45" dur="1000"/>
                                        <p:tgtEl>
                                          <p:spTgt spid="53470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534708"/>
                                        </p:tgtEl>
                                        <p:attrNameLst>
                                          <p:attrName>style.visibility</p:attrName>
                                        </p:attrNameLst>
                                      </p:cBhvr>
                                      <p:to>
                                        <p:strVal val="visible"/>
                                      </p:to>
                                    </p:set>
                                    <p:animEffect transition="in" filter="dissolve">
                                      <p:cBhvr>
                                        <p:cTn id="50" dur="1000"/>
                                        <p:tgtEl>
                                          <p:spTgt spid="534708"/>
                                        </p:tgtEl>
                                      </p:cBhvr>
                                    </p:animEffect>
                                  </p:childTnLst>
                                </p:cTn>
                              </p:par>
                              <p:par>
                                <p:cTn id="51" presetID="9" presetClass="entr" presetSubtype="0" fill="hold" nodeType="withEffect">
                                  <p:stCondLst>
                                    <p:cond delay="0"/>
                                  </p:stCondLst>
                                  <p:childTnLst>
                                    <p:set>
                                      <p:cBhvr>
                                        <p:cTn id="52" dur="1" fill="hold">
                                          <p:stCondLst>
                                            <p:cond delay="0"/>
                                          </p:stCondLst>
                                        </p:cTn>
                                        <p:tgtEl>
                                          <p:spTgt spid="534711"/>
                                        </p:tgtEl>
                                        <p:attrNameLst>
                                          <p:attrName>style.visibility</p:attrName>
                                        </p:attrNameLst>
                                      </p:cBhvr>
                                      <p:to>
                                        <p:strVal val="visible"/>
                                      </p:to>
                                    </p:set>
                                    <p:animEffect transition="in" filter="dissolve">
                                      <p:cBhvr>
                                        <p:cTn id="53" dur="500"/>
                                        <p:tgtEl>
                                          <p:spTgt spid="53471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534719"/>
                                        </p:tgtEl>
                                        <p:attrNameLst>
                                          <p:attrName>style.visibility</p:attrName>
                                        </p:attrNameLst>
                                      </p:cBhvr>
                                      <p:to>
                                        <p:strVal val="visible"/>
                                      </p:to>
                                    </p:set>
                                    <p:animEffect transition="in" filter="dissolve">
                                      <p:cBhvr>
                                        <p:cTn id="58" dur="500"/>
                                        <p:tgtEl>
                                          <p:spTgt spid="53471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534720"/>
                                        </p:tgtEl>
                                        <p:attrNameLst>
                                          <p:attrName>style.visibility</p:attrName>
                                        </p:attrNameLst>
                                      </p:cBhvr>
                                      <p:to>
                                        <p:strVal val="visible"/>
                                      </p:to>
                                    </p:set>
                                    <p:animEffect transition="in" filter="dissolve">
                                      <p:cBhvr>
                                        <p:cTn id="63" dur="500"/>
                                        <p:tgtEl>
                                          <p:spTgt spid="534720"/>
                                        </p:tgtEl>
                                      </p:cBhvr>
                                    </p:animEffect>
                                  </p:childTnLst>
                                </p:cTn>
                              </p:par>
                              <p:par>
                                <p:cTn id="64" presetID="0" presetClass="path" presetSubtype="0" accel="50000" decel="50000" fill="hold" nodeType="withEffect">
                                  <p:stCondLst>
                                    <p:cond delay="0"/>
                                  </p:stCondLst>
                                  <p:childTnLst>
                                    <p:animMotion origin="layout" path="M -8.33333E-7 4.81481E-6 L 0.01528 4.81481E-6 " pathEditMode="relative" rAng="0" ptsTypes="AA">
                                      <p:cBhvr>
                                        <p:cTn id="65" dur="1000" fill="hold"/>
                                        <p:tgtEl>
                                          <p:spTgt spid="534719"/>
                                        </p:tgtEl>
                                        <p:attrNameLst>
                                          <p:attrName>ppt_x</p:attrName>
                                          <p:attrName>ppt_y</p:attrName>
                                        </p:attrNameLst>
                                      </p:cBhvr>
                                      <p:rCtr x="764" y="0"/>
                                    </p:animMotion>
                                  </p:childTnLst>
                                </p:cTn>
                              </p:par>
                              <p:par>
                                <p:cTn id="66" presetID="0" presetClass="path" presetSubtype="0" accel="50000" decel="50000" fill="hold" nodeType="withEffect">
                                  <p:stCondLst>
                                    <p:cond delay="0"/>
                                  </p:stCondLst>
                                  <p:childTnLst>
                                    <p:animMotion origin="layout" path="M -0.00173 2.59259E-6 L 0.02952 2.59259E-6 " pathEditMode="relative" rAng="0" ptsTypes="AA">
                                      <p:cBhvr>
                                        <p:cTn id="67" dur="1000" fill="hold"/>
                                        <p:tgtEl>
                                          <p:spTgt spid="534711"/>
                                        </p:tgtEl>
                                        <p:attrNameLst>
                                          <p:attrName>ppt_x</p:attrName>
                                          <p:attrName>ppt_y</p:attrName>
                                        </p:attrNameLst>
                                      </p:cBhvr>
                                      <p:rCtr x="1563" y="0"/>
                                    </p:animMotion>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534741"/>
                                        </p:tgtEl>
                                        <p:attrNameLst>
                                          <p:attrName>style.visibility</p:attrName>
                                        </p:attrNameLst>
                                      </p:cBhvr>
                                      <p:to>
                                        <p:strVal val="visible"/>
                                      </p:to>
                                    </p:set>
                                    <p:animEffect transition="in" filter="dissolve">
                                      <p:cBhvr>
                                        <p:cTn id="72" dur="500"/>
                                        <p:tgtEl>
                                          <p:spTgt spid="53474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xit" presetSubtype="0" fill="hold" grpId="0" nodeType="clickEffect">
                                  <p:stCondLst>
                                    <p:cond delay="0"/>
                                  </p:stCondLst>
                                  <p:childTnLst>
                                    <p:animEffect transition="out" filter="fade">
                                      <p:cBhvr>
                                        <p:cTn id="76" dur="1000"/>
                                        <p:tgtEl>
                                          <p:spTgt spid="534539"/>
                                        </p:tgtEl>
                                      </p:cBhvr>
                                    </p:animEffect>
                                    <p:set>
                                      <p:cBhvr>
                                        <p:cTn id="77" dur="1" fill="hold">
                                          <p:stCondLst>
                                            <p:cond delay="999"/>
                                          </p:stCondLst>
                                        </p:cTn>
                                        <p:tgtEl>
                                          <p:spTgt spid="534539"/>
                                        </p:tgtEl>
                                        <p:attrNameLst>
                                          <p:attrName>style.visibility</p:attrName>
                                        </p:attrNameLst>
                                      </p:cBhvr>
                                      <p:to>
                                        <p:strVal val="hidden"/>
                                      </p:to>
                                    </p:set>
                                  </p:childTnLst>
                                </p:cTn>
                              </p:par>
                              <p:par>
                                <p:cTn id="78" presetID="10" presetClass="exit" presetSubtype="0" fill="hold" grpId="0" nodeType="withEffect">
                                  <p:stCondLst>
                                    <p:cond delay="0"/>
                                  </p:stCondLst>
                                  <p:childTnLst>
                                    <p:animEffect transition="out" filter="fade">
                                      <p:cBhvr>
                                        <p:cTn id="79" dur="1000"/>
                                        <p:tgtEl>
                                          <p:spTgt spid="534538"/>
                                        </p:tgtEl>
                                      </p:cBhvr>
                                    </p:animEffect>
                                    <p:set>
                                      <p:cBhvr>
                                        <p:cTn id="80" dur="1" fill="hold">
                                          <p:stCondLst>
                                            <p:cond delay="999"/>
                                          </p:stCondLst>
                                        </p:cTn>
                                        <p:tgtEl>
                                          <p:spTgt spid="53453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1000"/>
                                        <p:tgtEl>
                                          <p:spTgt spid="534545"/>
                                        </p:tgtEl>
                                      </p:cBhvr>
                                    </p:animEffect>
                                    <p:set>
                                      <p:cBhvr>
                                        <p:cTn id="83" dur="1" fill="hold">
                                          <p:stCondLst>
                                            <p:cond delay="999"/>
                                          </p:stCondLst>
                                        </p:cTn>
                                        <p:tgtEl>
                                          <p:spTgt spid="534545"/>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1000"/>
                                        <p:tgtEl>
                                          <p:spTgt spid="534548"/>
                                        </p:tgtEl>
                                      </p:cBhvr>
                                    </p:animEffect>
                                    <p:set>
                                      <p:cBhvr>
                                        <p:cTn id="86" dur="1" fill="hold">
                                          <p:stCondLst>
                                            <p:cond delay="999"/>
                                          </p:stCondLst>
                                        </p:cTn>
                                        <p:tgtEl>
                                          <p:spTgt spid="53454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1000"/>
                                        <p:tgtEl>
                                          <p:spTgt spid="534572"/>
                                        </p:tgtEl>
                                      </p:cBhvr>
                                    </p:animEffect>
                                    <p:set>
                                      <p:cBhvr>
                                        <p:cTn id="89" dur="1" fill="hold">
                                          <p:stCondLst>
                                            <p:cond delay="999"/>
                                          </p:stCondLst>
                                        </p:cTn>
                                        <p:tgtEl>
                                          <p:spTgt spid="534572"/>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1000"/>
                                        <p:tgtEl>
                                          <p:spTgt spid="534555"/>
                                        </p:tgtEl>
                                      </p:cBhvr>
                                    </p:animEffect>
                                    <p:set>
                                      <p:cBhvr>
                                        <p:cTn id="92" dur="1" fill="hold">
                                          <p:stCondLst>
                                            <p:cond delay="999"/>
                                          </p:stCondLst>
                                        </p:cTn>
                                        <p:tgtEl>
                                          <p:spTgt spid="534555"/>
                                        </p:tgtEl>
                                        <p:attrNameLst>
                                          <p:attrName>style.visibility</p:attrName>
                                        </p:attrNameLst>
                                      </p:cBhvr>
                                      <p:to>
                                        <p:strVal val="hidden"/>
                                      </p:to>
                                    </p:set>
                                  </p:childTnLst>
                                </p:cTn>
                              </p:par>
                              <p:par>
                                <p:cTn id="93" presetID="10" presetClass="exit" presetSubtype="0" fill="hold" grpId="0" nodeType="withEffect">
                                  <p:stCondLst>
                                    <p:cond delay="0"/>
                                  </p:stCondLst>
                                  <p:childTnLst>
                                    <p:animEffect transition="out" filter="fade">
                                      <p:cBhvr>
                                        <p:cTn id="94" dur="1000"/>
                                        <p:tgtEl>
                                          <p:spTgt spid="534554"/>
                                        </p:tgtEl>
                                      </p:cBhvr>
                                    </p:animEffect>
                                    <p:set>
                                      <p:cBhvr>
                                        <p:cTn id="95" dur="1" fill="hold">
                                          <p:stCondLst>
                                            <p:cond delay="999"/>
                                          </p:stCondLst>
                                        </p:cTn>
                                        <p:tgtEl>
                                          <p:spTgt spid="534554"/>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1000"/>
                                        <p:tgtEl>
                                          <p:spTgt spid="534705"/>
                                        </p:tgtEl>
                                      </p:cBhvr>
                                    </p:animEffect>
                                    <p:set>
                                      <p:cBhvr>
                                        <p:cTn id="98" dur="1" fill="hold">
                                          <p:stCondLst>
                                            <p:cond delay="999"/>
                                          </p:stCondLst>
                                        </p:cTn>
                                        <p:tgtEl>
                                          <p:spTgt spid="534705"/>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1000"/>
                                        <p:tgtEl>
                                          <p:spTgt spid="534708"/>
                                        </p:tgtEl>
                                      </p:cBhvr>
                                    </p:animEffect>
                                    <p:set>
                                      <p:cBhvr>
                                        <p:cTn id="101" dur="1" fill="hold">
                                          <p:stCondLst>
                                            <p:cond delay="999"/>
                                          </p:stCondLst>
                                        </p:cTn>
                                        <p:tgtEl>
                                          <p:spTgt spid="534708"/>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1000"/>
                                        <p:tgtEl>
                                          <p:spTgt spid="534719"/>
                                        </p:tgtEl>
                                      </p:cBhvr>
                                    </p:animEffect>
                                    <p:set>
                                      <p:cBhvr>
                                        <p:cTn id="104" dur="1" fill="hold">
                                          <p:stCondLst>
                                            <p:cond delay="999"/>
                                          </p:stCondLst>
                                        </p:cTn>
                                        <p:tgtEl>
                                          <p:spTgt spid="534719"/>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1000"/>
                                        <p:tgtEl>
                                          <p:spTgt spid="534720"/>
                                        </p:tgtEl>
                                      </p:cBhvr>
                                    </p:animEffect>
                                    <p:set>
                                      <p:cBhvr>
                                        <p:cTn id="107" dur="1" fill="hold">
                                          <p:stCondLst>
                                            <p:cond delay="999"/>
                                          </p:stCondLst>
                                        </p:cTn>
                                        <p:tgtEl>
                                          <p:spTgt spid="534720"/>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1000"/>
                                        <p:tgtEl>
                                          <p:spTgt spid="534711"/>
                                        </p:tgtEl>
                                      </p:cBhvr>
                                    </p:animEffect>
                                    <p:set>
                                      <p:cBhvr>
                                        <p:cTn id="110" dur="1" fill="hold">
                                          <p:stCondLst>
                                            <p:cond delay="999"/>
                                          </p:stCondLst>
                                        </p:cTn>
                                        <p:tgtEl>
                                          <p:spTgt spid="534711"/>
                                        </p:tgtEl>
                                        <p:attrNameLst>
                                          <p:attrName>style.visibility</p:attrName>
                                        </p:attrNameLst>
                                      </p:cBhvr>
                                      <p:to>
                                        <p:strVal val="hidden"/>
                                      </p:to>
                                    </p:set>
                                  </p:childTnLst>
                                </p:cTn>
                              </p:par>
                              <p:par>
                                <p:cTn id="111" presetID="0" presetClass="path" presetSubtype="0" accel="50000" decel="50000" fill="hold" grpId="1" nodeType="withEffect">
                                  <p:stCondLst>
                                    <p:cond delay="0"/>
                                  </p:stCondLst>
                                  <p:childTnLst>
                                    <p:animMotion origin="layout" path="M 0 0 L 0 -0.34075 " pathEditMode="relative" ptsTypes="AA">
                                      <p:cBhvr>
                                        <p:cTn id="112" dur="1000" fill="hold"/>
                                        <p:tgtEl>
                                          <p:spTgt spid="534537"/>
                                        </p:tgtEl>
                                        <p:attrNameLst>
                                          <p:attrName>ppt_x</p:attrName>
                                          <p:attrName>ppt_y</p:attrName>
                                        </p:attrNameLst>
                                      </p:cBhvr>
                                    </p:animMotion>
                                  </p:childTnLst>
                                </p:cTn>
                              </p:par>
                              <p:par>
                                <p:cTn id="113" presetID="0" presetClass="path" presetSubtype="0" accel="50000" decel="50000" fill="hold" nodeType="withEffect">
                                  <p:stCondLst>
                                    <p:cond delay="0"/>
                                  </p:stCondLst>
                                  <p:childTnLst>
                                    <p:animMotion origin="layout" path="M 0 0 L 0 -0.34075 " pathEditMode="relative" ptsTypes="AA">
                                      <p:cBhvr>
                                        <p:cTn id="114" dur="1000" fill="hold"/>
                                        <p:tgtEl>
                                          <p:spTgt spid="534677"/>
                                        </p:tgtEl>
                                        <p:attrNameLst>
                                          <p:attrName>ppt_x</p:attrName>
                                          <p:attrName>ppt_y</p:attrName>
                                        </p:attrNameLst>
                                      </p:cBhvr>
                                    </p:animMotion>
                                  </p:childTnLst>
                                </p:cTn>
                              </p:par>
                              <p:par>
                                <p:cTn id="115" presetID="0" presetClass="path" presetSubtype="0" accel="50000" decel="50000" fill="hold" grpId="1" nodeType="withEffect">
                                  <p:stCondLst>
                                    <p:cond delay="0"/>
                                  </p:stCondLst>
                                  <p:childTnLst>
                                    <p:animMotion origin="layout" path="M 0 0 L 0 -0.34075 " pathEditMode="relative" ptsTypes="AA">
                                      <p:cBhvr>
                                        <p:cTn id="116" dur="1000" fill="hold"/>
                                        <p:tgtEl>
                                          <p:spTgt spid="534676"/>
                                        </p:tgtEl>
                                        <p:attrNameLst>
                                          <p:attrName>ppt_x</p:attrName>
                                          <p:attrName>ppt_y</p:attrName>
                                        </p:attrNameLst>
                                      </p:cBhvr>
                                    </p:animMotion>
                                  </p:childTnLst>
                                </p:cTn>
                              </p:par>
                              <p:par>
                                <p:cTn id="117" presetID="0" presetClass="path" presetSubtype="0" accel="50000" decel="50000" fill="hold" nodeType="withEffect">
                                  <p:stCondLst>
                                    <p:cond delay="0"/>
                                  </p:stCondLst>
                                  <p:childTnLst>
                                    <p:animMotion origin="layout" path="M 0 0 L 0 -0.34075 " pathEditMode="relative" ptsTypes="AA">
                                      <p:cBhvr>
                                        <p:cTn id="118" dur="1000" fill="hold"/>
                                        <p:tgtEl>
                                          <p:spTgt spid="534678"/>
                                        </p:tgtEl>
                                        <p:attrNameLst>
                                          <p:attrName>ppt_x</p:attrName>
                                          <p:attrName>ppt_y</p:attrName>
                                        </p:attrNameLst>
                                      </p:cBhvr>
                                    </p:animMotion>
                                  </p:childTnLst>
                                </p:cTn>
                              </p:par>
                              <p:par>
                                <p:cTn id="119" presetID="0" presetClass="path" presetSubtype="0" accel="50000" decel="50000" fill="hold" nodeType="withEffect">
                                  <p:stCondLst>
                                    <p:cond delay="0"/>
                                  </p:stCondLst>
                                  <p:childTnLst>
                                    <p:animMotion origin="layout" path="M 0 0 L 0 -0.34075 " pathEditMode="relative" ptsTypes="AA">
                                      <p:cBhvr>
                                        <p:cTn id="120" dur="1000" fill="hold"/>
                                        <p:tgtEl>
                                          <p:spTgt spid="534689"/>
                                        </p:tgtEl>
                                        <p:attrNameLst>
                                          <p:attrName>ppt_x</p:attrName>
                                          <p:attrName>ppt_y</p:attrName>
                                        </p:attrNameLst>
                                      </p:cBhvr>
                                    </p:animMotion>
                                  </p:childTnLst>
                                </p:cTn>
                              </p:par>
                              <p:par>
                                <p:cTn id="121" presetID="0" presetClass="path" presetSubtype="0" accel="50000" decel="50000" fill="hold" grpId="1" nodeType="withEffect">
                                  <p:stCondLst>
                                    <p:cond delay="0"/>
                                  </p:stCondLst>
                                  <p:childTnLst>
                                    <p:animMotion origin="layout" path="M 0 0 L 0 -0.34075 " pathEditMode="relative" ptsTypes="AA">
                                      <p:cBhvr>
                                        <p:cTn id="122" dur="1000" fill="hold"/>
                                        <p:tgtEl>
                                          <p:spTgt spid="534675"/>
                                        </p:tgtEl>
                                        <p:attrNameLst>
                                          <p:attrName>ppt_x</p:attrName>
                                          <p:attrName>ppt_y</p:attrName>
                                        </p:attrNameLst>
                                      </p:cBhvr>
                                    </p:animMotion>
                                  </p:childTnLst>
                                </p:cTn>
                              </p:par>
                              <p:par>
                                <p:cTn id="123" presetID="0" presetClass="path" presetSubtype="0" accel="50000" decel="50000" fill="hold" nodeType="withEffect">
                                  <p:stCondLst>
                                    <p:cond delay="0"/>
                                  </p:stCondLst>
                                  <p:childTnLst>
                                    <p:animMotion origin="layout" path="M 0 0 L 0 -0.34075 " pathEditMode="relative" ptsTypes="AA">
                                      <p:cBhvr>
                                        <p:cTn id="124" dur="1000" fill="hold"/>
                                        <p:tgtEl>
                                          <p:spTgt spid="534684"/>
                                        </p:tgtEl>
                                        <p:attrNameLst>
                                          <p:attrName>ppt_x</p:attrName>
                                          <p:attrName>ppt_y</p:attrName>
                                        </p:attrNameLst>
                                      </p:cBhvr>
                                    </p:animMotion>
                                  </p:childTnLst>
                                </p:cTn>
                              </p:par>
                              <p:par>
                                <p:cTn id="125" presetID="0" presetClass="path" presetSubtype="0" accel="50000" decel="50000" fill="hold" nodeType="withEffect">
                                  <p:stCondLst>
                                    <p:cond delay="0"/>
                                  </p:stCondLst>
                                  <p:childTnLst>
                                    <p:animMotion origin="layout" path="M 0 0 L 0 -0.34075 " pathEditMode="relative" ptsTypes="AA">
                                      <p:cBhvr>
                                        <p:cTn id="126" dur="1000" fill="hold"/>
                                        <p:tgtEl>
                                          <p:spTgt spid="534691"/>
                                        </p:tgtEl>
                                        <p:attrNameLst>
                                          <p:attrName>ppt_x</p:attrName>
                                          <p:attrName>ppt_y</p:attrName>
                                        </p:attrNameLst>
                                      </p:cBhvr>
                                    </p:animMotion>
                                  </p:childTnLst>
                                </p:cTn>
                              </p:par>
                              <p:par>
                                <p:cTn id="127" presetID="0" presetClass="path" presetSubtype="0" accel="50000" decel="50000" fill="hold" nodeType="withEffect">
                                  <p:stCondLst>
                                    <p:cond delay="0"/>
                                  </p:stCondLst>
                                  <p:childTnLst>
                                    <p:animMotion origin="layout" path="M 4.72222E-6 -2.59259E-6 L 0.00138 -0.46111 " pathEditMode="relative" rAng="0" ptsTypes="AA">
                                      <p:cBhvr>
                                        <p:cTn id="128" dur="1000" fill="hold"/>
                                        <p:tgtEl>
                                          <p:spTgt spid="534741"/>
                                        </p:tgtEl>
                                        <p:attrNameLst>
                                          <p:attrName>ppt_x</p:attrName>
                                          <p:attrName>ppt_y</p:attrName>
                                        </p:attrNameLst>
                                      </p:cBhvr>
                                      <p:rCtr x="69" y="-23056"/>
                                    </p:animMotion>
                                  </p:childTnLst>
                                </p:cTn>
                              </p:par>
                              <p:par>
                                <p:cTn id="129" presetID="53" presetClass="entr" presetSubtype="0" fill="hold" grpId="0" nodeType="withEffect" nodePh="1">
                                  <p:stCondLst>
                                    <p:cond delay="0"/>
                                  </p:stCondLst>
                                  <p:endCondLst>
                                    <p:cond evt="begin" delay="0">
                                      <p:tn val="129"/>
                                    </p:cond>
                                  </p:endCondLst>
                                  <p:childTnLst>
                                    <p:set>
                                      <p:cBhvr>
                                        <p:cTn id="130" dur="1" fill="hold">
                                          <p:stCondLst>
                                            <p:cond delay="0"/>
                                          </p:stCondLst>
                                        </p:cTn>
                                        <p:tgtEl>
                                          <p:spTgt spid="534775"/>
                                        </p:tgtEl>
                                        <p:attrNameLst>
                                          <p:attrName>style.visibility</p:attrName>
                                        </p:attrNameLst>
                                      </p:cBhvr>
                                      <p:to>
                                        <p:strVal val="visible"/>
                                      </p:to>
                                    </p:set>
                                    <p:anim calcmode="lin" valueType="num">
                                      <p:cBhvr>
                                        <p:cTn id="131" dur="500" fill="hold"/>
                                        <p:tgtEl>
                                          <p:spTgt spid="534775"/>
                                        </p:tgtEl>
                                        <p:attrNameLst>
                                          <p:attrName>ppt_w</p:attrName>
                                        </p:attrNameLst>
                                      </p:cBhvr>
                                      <p:tavLst>
                                        <p:tav tm="0">
                                          <p:val>
                                            <p:fltVal val="0"/>
                                          </p:val>
                                        </p:tav>
                                        <p:tav tm="100000">
                                          <p:val>
                                            <p:strVal val="#ppt_w"/>
                                          </p:val>
                                        </p:tav>
                                      </p:tavLst>
                                    </p:anim>
                                    <p:anim calcmode="lin" valueType="num">
                                      <p:cBhvr>
                                        <p:cTn id="132" dur="500" fill="hold"/>
                                        <p:tgtEl>
                                          <p:spTgt spid="534775"/>
                                        </p:tgtEl>
                                        <p:attrNameLst>
                                          <p:attrName>ppt_h</p:attrName>
                                        </p:attrNameLst>
                                      </p:cBhvr>
                                      <p:tavLst>
                                        <p:tav tm="0">
                                          <p:val>
                                            <p:fltVal val="0"/>
                                          </p:val>
                                        </p:tav>
                                        <p:tav tm="100000">
                                          <p:val>
                                            <p:strVal val="#ppt_h"/>
                                          </p:val>
                                        </p:tav>
                                      </p:tavLst>
                                    </p:anim>
                                    <p:animEffect transition="in" filter="fade">
                                      <p:cBhvr>
                                        <p:cTn id="133" dur="500"/>
                                        <p:tgtEl>
                                          <p:spTgt spid="534775"/>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0" presetClass="exit" presetSubtype="0" fill="hold" grpId="1" nodeType="clickEffect" nodePh="1">
                                  <p:stCondLst>
                                    <p:cond delay="0"/>
                                  </p:stCondLst>
                                  <p:endCondLst>
                                    <p:cond evt="begin" delay="0">
                                      <p:tn val="136"/>
                                    </p:cond>
                                  </p:endCondLst>
                                  <p:childTnLst>
                                    <p:animEffect transition="out" filter="fade">
                                      <p:cBhvr>
                                        <p:cTn id="137" dur="1000"/>
                                        <p:tgtEl>
                                          <p:spTgt spid="534775"/>
                                        </p:tgtEl>
                                      </p:cBhvr>
                                    </p:animEffect>
                                    <p:set>
                                      <p:cBhvr>
                                        <p:cTn id="138" dur="1" fill="hold">
                                          <p:stCondLst>
                                            <p:cond delay="999"/>
                                          </p:stCondLst>
                                        </p:cTn>
                                        <p:tgtEl>
                                          <p:spTgt spid="5347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7" grpId="0" animBg="1"/>
      <p:bldP spid="534537" grpId="1" animBg="1"/>
      <p:bldP spid="534538" grpId="0"/>
      <p:bldP spid="534539" grpId="0"/>
      <p:bldP spid="534554" grpId="0"/>
      <p:bldP spid="534676" grpId="0"/>
      <p:bldP spid="534676" grpId="1"/>
      <p:bldP spid="534675" grpId="0"/>
      <p:bldP spid="534675" grpId="1"/>
      <p:bldP spid="534775" grpId="0" animBg="1"/>
      <p:bldP spid="53477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4708" name="Object 180"/>
          <p:cNvGraphicFramePr>
            <a:graphicFrameLocks noChangeAspect="1"/>
          </p:cNvGraphicFramePr>
          <p:nvPr>
            <p:extLst>
              <p:ext uri="{D42A27DB-BD31-4B8C-83A1-F6EECF244321}">
                <p14:modId xmlns:p14="http://schemas.microsoft.com/office/powerpoint/2010/main" val="3342377176"/>
              </p:ext>
            </p:extLst>
          </p:nvPr>
        </p:nvGraphicFramePr>
        <p:xfrm>
          <a:off x="2740025" y="5294313"/>
          <a:ext cx="3670300" cy="447675"/>
        </p:xfrm>
        <a:graphic>
          <a:graphicData uri="http://schemas.openxmlformats.org/presentationml/2006/ole">
            <mc:AlternateContent xmlns:mc="http://schemas.openxmlformats.org/markup-compatibility/2006">
              <mc:Choice xmlns:v="urn:schemas-microsoft-com:vml" Requires="v">
                <p:oleObj name="Equation" r:id="rId2" imgW="1447560" imgH="177480" progId="Equation.DSMT4">
                  <p:embed/>
                </p:oleObj>
              </mc:Choice>
              <mc:Fallback>
                <p:oleObj name="Equation" r:id="rId2" imgW="1447560" imgH="177480" progId="Equation.DSMT4">
                  <p:embed/>
                  <p:pic>
                    <p:nvPicPr>
                      <p:cNvPr id="0" name=""/>
                      <p:cNvPicPr>
                        <a:picLocks noChangeAspect="1" noChangeArrowheads="1"/>
                      </p:cNvPicPr>
                      <p:nvPr/>
                    </p:nvPicPr>
                    <p:blipFill>
                      <a:blip r:embed="rId3"/>
                      <a:srcRect/>
                      <a:stretch>
                        <a:fillRect/>
                      </a:stretch>
                    </p:blipFill>
                    <p:spPr bwMode="auto">
                      <a:xfrm>
                        <a:off x="2740025" y="5294313"/>
                        <a:ext cx="3670300" cy="447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11" name="Object 183"/>
          <p:cNvGraphicFramePr>
            <a:graphicFrameLocks noChangeAspect="1"/>
          </p:cNvGraphicFramePr>
          <p:nvPr/>
        </p:nvGraphicFramePr>
        <p:xfrm>
          <a:off x="4308475" y="5297488"/>
          <a:ext cx="161925" cy="479425"/>
        </p:xfrm>
        <a:graphic>
          <a:graphicData uri="http://schemas.openxmlformats.org/presentationml/2006/ole">
            <mc:AlternateContent xmlns:mc="http://schemas.openxmlformats.org/markup-compatibility/2006">
              <mc:Choice xmlns:v="urn:schemas-microsoft-com:vml" Requires="v">
                <p:oleObj name="公式" r:id="rId4" imgW="63360" imgH="190440" progId="Equation.3">
                  <p:embed/>
                </p:oleObj>
              </mc:Choice>
              <mc:Fallback>
                <p:oleObj name="公式" r:id="rId4" imgW="63360" imgH="1904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75" y="5297488"/>
                        <a:ext cx="161925"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19" name="Object 191"/>
          <p:cNvGraphicFramePr>
            <a:graphicFrameLocks noChangeAspect="1"/>
          </p:cNvGraphicFramePr>
          <p:nvPr>
            <p:extLst>
              <p:ext uri="{D42A27DB-BD31-4B8C-83A1-F6EECF244321}">
                <p14:modId xmlns:p14="http://schemas.microsoft.com/office/powerpoint/2010/main" val="4034448322"/>
              </p:ext>
            </p:extLst>
          </p:nvPr>
        </p:nvGraphicFramePr>
        <p:xfrm>
          <a:off x="4535488" y="5273675"/>
          <a:ext cx="998537" cy="479425"/>
        </p:xfrm>
        <a:graphic>
          <a:graphicData uri="http://schemas.openxmlformats.org/presentationml/2006/ole">
            <mc:AlternateContent xmlns:mc="http://schemas.openxmlformats.org/markup-compatibility/2006">
              <mc:Choice xmlns:v="urn:schemas-microsoft-com:vml" Requires="v">
                <p:oleObj name="Equation" r:id="rId6" imgW="393480" imgH="190440" progId="Equation.DSMT4">
                  <p:embed/>
                </p:oleObj>
              </mc:Choice>
              <mc:Fallback>
                <p:oleObj name="Equation" r:id="rId6" imgW="393480" imgH="190440" progId="Equation.DSMT4">
                  <p:embed/>
                  <p:pic>
                    <p:nvPicPr>
                      <p:cNvPr id="0" name=""/>
                      <p:cNvPicPr>
                        <a:picLocks noChangeAspect="1" noChangeArrowheads="1"/>
                      </p:cNvPicPr>
                      <p:nvPr/>
                    </p:nvPicPr>
                    <p:blipFill>
                      <a:blip r:embed="rId7"/>
                      <a:srcRect/>
                      <a:stretch>
                        <a:fillRect/>
                      </a:stretch>
                    </p:blipFill>
                    <p:spPr bwMode="auto">
                      <a:xfrm>
                        <a:off x="4535488" y="5273675"/>
                        <a:ext cx="998537"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537" name="WordArt 9"/>
          <p:cNvSpPr>
            <a:spLocks noChangeArrowheads="1" noChangeShapeType="1" noTextEdit="1"/>
          </p:cNvSpPr>
          <p:nvPr/>
        </p:nvSpPr>
        <p:spPr bwMode="auto">
          <a:xfrm>
            <a:off x="749300" y="2982913"/>
            <a:ext cx="341313" cy="290512"/>
          </a:xfrm>
          <a:prstGeom prst="rect">
            <a:avLst/>
          </a:prstGeom>
        </p:spPr>
        <p:txBody>
          <a:bodyPr wrap="none" fromWordArt="1">
            <a:prstTxWarp prst="textPlain">
              <a:avLst>
                <a:gd name="adj" fmla="val 50000"/>
              </a:avLst>
            </a:prstTxWarp>
          </a:bodyPr>
          <a:lstStyle/>
          <a:p>
            <a:r>
              <a:rPr lang="zh-CN" altLang="en-US" sz="3600" b="1" kern="10">
                <a:ln w="15875">
                  <a:solidFill>
                    <a:srgbClr val="3399FF"/>
                  </a:solidFill>
                  <a:round/>
                  <a:headEnd/>
                  <a:tailEnd/>
                </a:ln>
                <a:effectLst>
                  <a:outerShdw dist="53882" dir="2700000" algn="ctr" rotWithShape="0">
                    <a:schemeClr val="bg2">
                      <a:alpha val="50000"/>
                    </a:schemeClr>
                  </a:outerShdw>
                </a:effectLst>
                <a:latin typeface="方正舒体"/>
                <a:ea typeface="方正舒体"/>
              </a:rPr>
              <a:t>解</a:t>
            </a:r>
          </a:p>
        </p:txBody>
      </p:sp>
      <p:sp>
        <p:nvSpPr>
          <p:cNvPr id="534538" name="Rectangle 10"/>
          <p:cNvSpPr>
            <a:spLocks noChangeArrowheads="1"/>
          </p:cNvSpPr>
          <p:nvPr/>
        </p:nvSpPr>
        <p:spPr bwMode="auto">
          <a:xfrm>
            <a:off x="1371600" y="538163"/>
            <a:ext cx="803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某车间用一台自动包装机装化肥</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每袋的标称重量</a:t>
            </a:r>
          </a:p>
        </p:txBody>
      </p:sp>
      <p:sp>
        <p:nvSpPr>
          <p:cNvPr id="534539" name="WordArt 11"/>
          <p:cNvSpPr>
            <a:spLocks noChangeArrowheads="1" noChangeShapeType="1" noTextEdit="1"/>
          </p:cNvSpPr>
          <p:nvPr/>
        </p:nvSpPr>
        <p:spPr bwMode="auto">
          <a:xfrm>
            <a:off x="771525" y="641350"/>
            <a:ext cx="384175" cy="282575"/>
          </a:xfrm>
          <a:prstGeom prst="rect">
            <a:avLst/>
          </a:prstGeom>
        </p:spPr>
        <p:txBody>
          <a:bodyPr wrap="none" fromWordArt="1">
            <a:prstTxWarp prst="textPlain">
              <a:avLst>
                <a:gd name="adj" fmla="val 50000"/>
              </a:avLst>
            </a:prstTxWarp>
          </a:bodyPr>
          <a:lstStyle/>
          <a:p>
            <a:r>
              <a:rPr lang="zh-CN" altLang="en-US" sz="3600" kern="10" dirty="0">
                <a:ln w="12700">
                  <a:solidFill>
                    <a:srgbClr val="99CCFF"/>
                  </a:solidFill>
                  <a:round/>
                  <a:headEnd/>
                  <a:tailEnd/>
                </a:ln>
                <a:effectLst>
                  <a:outerShdw dist="35921" dir="2700000" algn="ctr" rotWithShape="0">
                    <a:srgbClr val="990000"/>
                  </a:outerShdw>
                </a:effectLst>
                <a:latin typeface="隶书"/>
                <a:ea typeface="隶书"/>
              </a:rPr>
              <a:t>例</a:t>
            </a:r>
          </a:p>
        </p:txBody>
      </p:sp>
      <p:grpSp>
        <p:nvGrpSpPr>
          <p:cNvPr id="534545" name="Group 17"/>
          <p:cNvGrpSpPr>
            <a:grpSpLocks/>
          </p:cNvGrpSpPr>
          <p:nvPr/>
        </p:nvGrpSpPr>
        <p:grpSpPr bwMode="auto">
          <a:xfrm>
            <a:off x="-25400" y="922338"/>
            <a:ext cx="9296400" cy="542925"/>
            <a:chOff x="0" y="589"/>
            <a:chExt cx="5856" cy="342"/>
          </a:xfrm>
        </p:grpSpPr>
        <p:sp>
          <p:nvSpPr>
            <p:cNvPr id="534546" name="Rectangle 18"/>
            <p:cNvSpPr>
              <a:spLocks noChangeArrowheads="1"/>
            </p:cNvSpPr>
            <p:nvPr/>
          </p:nvSpPr>
          <p:spPr bwMode="auto">
            <a:xfrm>
              <a:off x="0" y="589"/>
              <a:ext cx="58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规定为     某日开工后为了检查包装机是否正常</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随机抽</a:t>
              </a:r>
            </a:p>
          </p:txBody>
        </p:sp>
        <p:graphicFrame>
          <p:nvGraphicFramePr>
            <p:cNvPr id="534547" name="Object 19"/>
            <p:cNvGraphicFramePr>
              <a:graphicFrameLocks noChangeAspect="1"/>
            </p:cNvGraphicFramePr>
            <p:nvPr/>
          </p:nvGraphicFramePr>
          <p:xfrm>
            <a:off x="715" y="614"/>
            <a:ext cx="575" cy="317"/>
          </p:xfrm>
          <a:graphic>
            <a:graphicData uri="http://schemas.openxmlformats.org/presentationml/2006/ole">
              <mc:AlternateContent xmlns:mc="http://schemas.openxmlformats.org/markup-compatibility/2006">
                <mc:Choice xmlns:v="urn:schemas-microsoft-com:vml" Requires="v">
                  <p:oleObj name="公式" r:id="rId8" imgW="330120" imgH="190440" progId="Equation.3">
                    <p:embed/>
                  </p:oleObj>
                </mc:Choice>
                <mc:Fallback>
                  <p:oleObj name="公式" r:id="rId8" imgW="330120" imgH="1904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 y="614"/>
                          <a:ext cx="575"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4548" name="Group 20"/>
          <p:cNvGrpSpPr>
            <a:grpSpLocks/>
          </p:cNvGrpSpPr>
          <p:nvPr/>
        </p:nvGrpSpPr>
        <p:grpSpPr bwMode="auto">
          <a:xfrm>
            <a:off x="-38100" y="1317625"/>
            <a:ext cx="5446713" cy="519113"/>
            <a:chOff x="0" y="870"/>
            <a:chExt cx="3431" cy="327"/>
          </a:xfrm>
        </p:grpSpPr>
        <p:sp>
          <p:nvSpPr>
            <p:cNvPr id="534549" name="Rectangle 21"/>
            <p:cNvSpPr>
              <a:spLocks noChangeArrowheads="1"/>
            </p:cNvSpPr>
            <p:nvPr/>
          </p:nvSpPr>
          <p:spPr bwMode="auto">
            <a:xfrm>
              <a:off x="0" y="870"/>
              <a:ext cx="29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检了</a:t>
              </a:r>
              <a:r>
                <a:rPr lang="en-US" altLang="zh-CN">
                  <a:effectLst>
                    <a:outerShdw blurRad="38100" dist="38100" dir="2700000" algn="tl">
                      <a:srgbClr val="C0C0C0"/>
                    </a:outerShdw>
                  </a:effectLst>
                  <a:latin typeface="黑体" pitchFamily="49" charset="-122"/>
                  <a:ea typeface="黑体" pitchFamily="49" charset="-122"/>
                </a:rPr>
                <a:t>9</a:t>
              </a:r>
              <a:r>
                <a:rPr lang="zh-CN" altLang="en-US" b="1">
                  <a:effectLst>
                    <a:outerShdw blurRad="38100" dist="38100" dir="2700000" algn="tl">
                      <a:srgbClr val="C0C0C0"/>
                    </a:outerShdw>
                  </a:effectLst>
                  <a:latin typeface="黑体" pitchFamily="49" charset="-122"/>
                  <a:ea typeface="黑体" pitchFamily="49" charset="-122"/>
                </a:rPr>
                <a:t>袋产品，测得净重如下</a:t>
              </a:r>
            </a:p>
          </p:txBody>
        </p:sp>
        <p:graphicFrame>
          <p:nvGraphicFramePr>
            <p:cNvPr id="534550" name="Object 22"/>
            <p:cNvGraphicFramePr>
              <a:graphicFrameLocks noChangeAspect="1"/>
            </p:cNvGraphicFramePr>
            <p:nvPr>
              <p:extLst>
                <p:ext uri="{D42A27DB-BD31-4B8C-83A1-F6EECF244321}">
                  <p14:modId xmlns:p14="http://schemas.microsoft.com/office/powerpoint/2010/main" val="1851033521"/>
                </p:ext>
              </p:extLst>
            </p:nvPr>
          </p:nvGraphicFramePr>
          <p:xfrm>
            <a:off x="2833" y="889"/>
            <a:ext cx="598" cy="296"/>
          </p:xfrm>
          <a:graphic>
            <a:graphicData uri="http://schemas.openxmlformats.org/presentationml/2006/ole">
              <mc:AlternateContent xmlns:mc="http://schemas.openxmlformats.org/markup-compatibility/2006">
                <mc:Choice xmlns:v="urn:schemas-microsoft-com:vml" Requires="v">
                  <p:oleObj name="Equation" r:id="rId10" imgW="342720" imgH="177480" progId="Equation.DSMT4">
                    <p:embed/>
                  </p:oleObj>
                </mc:Choice>
                <mc:Fallback>
                  <p:oleObj name="Equation" r:id="rId10" imgW="342720" imgH="177480" progId="Equation.DSMT4">
                    <p:embed/>
                    <p:pic>
                      <p:nvPicPr>
                        <p:cNvPr id="0" name=""/>
                        <p:cNvPicPr>
                          <a:picLocks noChangeAspect="1" noChangeArrowheads="1"/>
                        </p:cNvPicPr>
                        <p:nvPr/>
                      </p:nvPicPr>
                      <p:blipFill>
                        <a:blip r:embed="rId11"/>
                        <a:srcRect/>
                        <a:stretch>
                          <a:fillRect/>
                        </a:stretch>
                      </p:blipFill>
                      <p:spPr bwMode="auto">
                        <a:xfrm>
                          <a:off x="2833" y="889"/>
                          <a:ext cx="598"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4677" name="Group 149"/>
          <p:cNvGrpSpPr>
            <a:grpSpLocks/>
          </p:cNvGrpSpPr>
          <p:nvPr/>
        </p:nvGrpSpPr>
        <p:grpSpPr bwMode="auto">
          <a:xfrm>
            <a:off x="1131888" y="2754311"/>
            <a:ext cx="4475162" cy="663574"/>
            <a:chOff x="713" y="1727"/>
            <a:chExt cx="2819" cy="418"/>
          </a:xfrm>
        </p:grpSpPr>
        <p:sp>
          <p:nvSpPr>
            <p:cNvPr id="534552" name="Rectangle 24"/>
            <p:cNvSpPr>
              <a:spLocks noChangeArrowheads="1"/>
            </p:cNvSpPr>
            <p:nvPr/>
          </p:nvSpPr>
          <p:spPr bwMode="auto">
            <a:xfrm>
              <a:off x="713" y="1727"/>
              <a:ext cx="2131"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a:effectLst>
                    <a:outerShdw blurRad="38100" dist="38100" dir="2700000" algn="tl">
                      <a:srgbClr val="C0C0C0"/>
                    </a:outerShdw>
                  </a:effectLst>
                  <a:latin typeface="黑体" pitchFamily="49" charset="-122"/>
                  <a:ea typeface="黑体" pitchFamily="49" charset="-122"/>
                </a:rPr>
                <a:t>设每袋化肥重量</a:t>
              </a:r>
            </a:p>
          </p:txBody>
        </p:sp>
        <p:graphicFrame>
          <p:nvGraphicFramePr>
            <p:cNvPr id="534553" name="Object 25"/>
            <p:cNvGraphicFramePr>
              <a:graphicFrameLocks noChangeAspect="1"/>
            </p:cNvGraphicFramePr>
            <p:nvPr>
              <p:extLst>
                <p:ext uri="{D42A27DB-BD31-4B8C-83A1-F6EECF244321}">
                  <p14:modId xmlns:p14="http://schemas.microsoft.com/office/powerpoint/2010/main" val="4267215032"/>
                </p:ext>
              </p:extLst>
            </p:nvPr>
          </p:nvGraphicFramePr>
          <p:xfrm>
            <a:off x="2271" y="1807"/>
            <a:ext cx="1261" cy="338"/>
          </p:xfrm>
          <a:graphic>
            <a:graphicData uri="http://schemas.openxmlformats.org/presentationml/2006/ole">
              <mc:AlternateContent xmlns:mc="http://schemas.openxmlformats.org/markup-compatibility/2006">
                <mc:Choice xmlns:v="urn:schemas-microsoft-com:vml" Requires="v">
                  <p:oleObj name="Equation" r:id="rId12" imgW="774360" imgH="203040" progId="Equation.DSMT4">
                    <p:embed/>
                  </p:oleObj>
                </mc:Choice>
                <mc:Fallback>
                  <p:oleObj name="Equation" r:id="rId12" imgW="774360" imgH="203040" progId="Equation.DSMT4">
                    <p:embed/>
                    <p:pic>
                      <p:nvPicPr>
                        <p:cNvPr id="0" name=""/>
                        <p:cNvPicPr>
                          <a:picLocks noChangeAspect="1" noChangeArrowheads="1"/>
                        </p:cNvPicPr>
                        <p:nvPr/>
                      </p:nvPicPr>
                      <p:blipFill>
                        <a:blip r:embed="rId13"/>
                        <a:srcRect/>
                        <a:stretch>
                          <a:fillRect/>
                        </a:stretch>
                      </p:blipFill>
                      <p:spPr bwMode="auto">
                        <a:xfrm>
                          <a:off x="2271" y="1807"/>
                          <a:ext cx="1261" cy="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4554" name="Rectangle 26"/>
          <p:cNvSpPr>
            <a:spLocks noChangeArrowheads="1"/>
          </p:cNvSpPr>
          <p:nvPr/>
        </p:nvSpPr>
        <p:spPr bwMode="auto">
          <a:xfrm>
            <a:off x="-49213" y="2427288"/>
            <a:ext cx="5575301"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试问该日包装机工作是否正常？</a:t>
            </a:r>
          </a:p>
        </p:txBody>
      </p:sp>
      <p:grpSp>
        <p:nvGrpSpPr>
          <p:cNvPr id="534555" name="Group 27"/>
          <p:cNvGrpSpPr>
            <a:grpSpLocks/>
          </p:cNvGrpSpPr>
          <p:nvPr/>
        </p:nvGrpSpPr>
        <p:grpSpPr bwMode="auto">
          <a:xfrm>
            <a:off x="-38100" y="2032002"/>
            <a:ext cx="9182100" cy="550863"/>
            <a:chOff x="-24" y="1336"/>
            <a:chExt cx="5784" cy="347"/>
          </a:xfrm>
        </p:grpSpPr>
        <p:sp>
          <p:nvSpPr>
            <p:cNvPr id="534556" name="Rectangle 28"/>
            <p:cNvSpPr>
              <a:spLocks noChangeArrowheads="1"/>
            </p:cNvSpPr>
            <p:nvPr/>
          </p:nvSpPr>
          <p:spPr bwMode="auto">
            <a:xfrm>
              <a:off x="-24" y="1336"/>
              <a:ext cx="57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设每袋化肥的实际重量服从正态分布，其标准差为</a:t>
              </a:r>
            </a:p>
          </p:txBody>
        </p:sp>
        <p:graphicFrame>
          <p:nvGraphicFramePr>
            <p:cNvPr id="534557" name="Object 29"/>
            <p:cNvGraphicFramePr>
              <a:graphicFrameLocks noChangeAspect="1"/>
            </p:cNvGraphicFramePr>
            <p:nvPr>
              <p:extLst>
                <p:ext uri="{D42A27DB-BD31-4B8C-83A1-F6EECF244321}">
                  <p14:modId xmlns:p14="http://schemas.microsoft.com/office/powerpoint/2010/main" val="167420836"/>
                </p:ext>
              </p:extLst>
            </p:nvPr>
          </p:nvGraphicFramePr>
          <p:xfrm>
            <a:off x="4964" y="1387"/>
            <a:ext cx="752" cy="296"/>
          </p:xfrm>
          <a:graphic>
            <a:graphicData uri="http://schemas.openxmlformats.org/presentationml/2006/ole">
              <mc:AlternateContent xmlns:mc="http://schemas.openxmlformats.org/markup-compatibility/2006">
                <mc:Choice xmlns:v="urn:schemas-microsoft-com:vml" Requires="v">
                  <p:oleObj name="Equation" r:id="rId14" imgW="431640" imgH="177480" progId="Equation.DSMT4">
                    <p:embed/>
                  </p:oleObj>
                </mc:Choice>
                <mc:Fallback>
                  <p:oleObj name="Equation" r:id="rId14" imgW="431640" imgH="177480" progId="Equation.DSMT4">
                    <p:embed/>
                    <p:pic>
                      <p:nvPicPr>
                        <p:cNvPr id="0" name=""/>
                        <p:cNvPicPr>
                          <a:picLocks noChangeAspect="1" noChangeArrowheads="1"/>
                        </p:cNvPicPr>
                        <p:nvPr/>
                      </p:nvPicPr>
                      <p:blipFill>
                        <a:blip r:embed="rId15"/>
                        <a:srcRect/>
                        <a:stretch>
                          <a:fillRect/>
                        </a:stretch>
                      </p:blipFill>
                      <p:spPr bwMode="auto">
                        <a:xfrm>
                          <a:off x="4964" y="1387"/>
                          <a:ext cx="752"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34572" name="Object 44"/>
          <p:cNvGraphicFramePr>
            <a:graphicFrameLocks noChangeAspect="1"/>
          </p:cNvGraphicFramePr>
          <p:nvPr>
            <p:extLst>
              <p:ext uri="{D42A27DB-BD31-4B8C-83A1-F6EECF244321}">
                <p14:modId xmlns:p14="http://schemas.microsoft.com/office/powerpoint/2010/main" val="1449097342"/>
              </p:ext>
            </p:extLst>
          </p:nvPr>
        </p:nvGraphicFramePr>
        <p:xfrm>
          <a:off x="754063" y="1762125"/>
          <a:ext cx="7783512" cy="414338"/>
        </p:xfrm>
        <a:graphic>
          <a:graphicData uri="http://schemas.openxmlformats.org/presentationml/2006/ole">
            <mc:AlternateContent xmlns:mc="http://schemas.openxmlformats.org/markup-compatibility/2006">
              <mc:Choice xmlns:v="urn:schemas-microsoft-com:vml" Requires="v">
                <p:oleObj name="Equation" r:id="rId16" imgW="3073320" imgH="164880" progId="Equation.DSMT4">
                  <p:embed/>
                </p:oleObj>
              </mc:Choice>
              <mc:Fallback>
                <p:oleObj name="Equation" r:id="rId16" imgW="3073320" imgH="164880" progId="Equation.DSMT4">
                  <p:embed/>
                  <p:pic>
                    <p:nvPicPr>
                      <p:cNvPr id="0" name=""/>
                      <p:cNvPicPr>
                        <a:picLocks noChangeAspect="1" noChangeArrowheads="1"/>
                      </p:cNvPicPr>
                      <p:nvPr/>
                    </p:nvPicPr>
                    <p:blipFill>
                      <a:blip r:embed="rId17"/>
                      <a:srcRect/>
                      <a:stretch>
                        <a:fillRect/>
                      </a:stretch>
                    </p:blipFill>
                    <p:spPr bwMode="auto">
                      <a:xfrm>
                        <a:off x="754063" y="1762125"/>
                        <a:ext cx="7783512" cy="414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676" name="Rectangle 148"/>
          <p:cNvSpPr>
            <a:spLocks noChangeArrowheads="1"/>
          </p:cNvSpPr>
          <p:nvPr/>
        </p:nvSpPr>
        <p:spPr bwMode="auto">
          <a:xfrm>
            <a:off x="5395913" y="2762250"/>
            <a:ext cx="2662237"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要</a:t>
            </a:r>
            <a:r>
              <a:rPr lang="zh-CN" altLang="en-US" b="1">
                <a:effectLst>
                  <a:outerShdw blurRad="38100" dist="38100" dir="2700000" algn="tl">
                    <a:srgbClr val="C0C0C0"/>
                  </a:outerShdw>
                </a:effectLst>
                <a:latin typeface="黑体" pitchFamily="49" charset="-122"/>
                <a:ea typeface="黑体" pitchFamily="49" charset="-122"/>
                <a:sym typeface="Symbol" pitchFamily="18" charset="2"/>
              </a:rPr>
              <a:t>检验</a:t>
            </a:r>
            <a:r>
              <a:rPr lang="zh-CN" altLang="en-US" b="1">
                <a:effectLst>
                  <a:outerShdw blurRad="38100" dist="38100" dir="2700000" algn="tl">
                    <a:srgbClr val="C0C0C0"/>
                  </a:outerShdw>
                </a:effectLst>
                <a:latin typeface="黑体" pitchFamily="49" charset="-122"/>
                <a:ea typeface="黑体" pitchFamily="49" charset="-122"/>
              </a:rPr>
              <a:t>假设</a:t>
            </a:r>
          </a:p>
        </p:txBody>
      </p:sp>
      <p:graphicFrame>
        <p:nvGraphicFramePr>
          <p:cNvPr id="534678" name="Object 150"/>
          <p:cNvGraphicFramePr>
            <a:graphicFrameLocks noChangeAspect="1"/>
          </p:cNvGraphicFramePr>
          <p:nvPr>
            <p:extLst>
              <p:ext uri="{D42A27DB-BD31-4B8C-83A1-F6EECF244321}">
                <p14:modId xmlns:p14="http://schemas.microsoft.com/office/powerpoint/2010/main" val="836896237"/>
              </p:ext>
            </p:extLst>
          </p:nvPr>
        </p:nvGraphicFramePr>
        <p:xfrm>
          <a:off x="2378075" y="3290888"/>
          <a:ext cx="4149725" cy="479425"/>
        </p:xfrm>
        <a:graphic>
          <a:graphicData uri="http://schemas.openxmlformats.org/presentationml/2006/ole">
            <mc:AlternateContent xmlns:mc="http://schemas.openxmlformats.org/markup-compatibility/2006">
              <mc:Choice xmlns:v="urn:schemas-microsoft-com:vml" Requires="v">
                <p:oleObj name="Equation" r:id="rId18" imgW="1638000" imgH="190440" progId="Equation.DSMT4">
                  <p:embed/>
                </p:oleObj>
              </mc:Choice>
              <mc:Fallback>
                <p:oleObj name="Equation" r:id="rId18" imgW="1638000" imgH="190440" progId="Equation.DSMT4">
                  <p:embed/>
                  <p:pic>
                    <p:nvPicPr>
                      <p:cNvPr id="0" name=""/>
                      <p:cNvPicPr>
                        <a:picLocks noChangeAspect="1" noChangeArrowheads="1"/>
                      </p:cNvPicPr>
                      <p:nvPr/>
                    </p:nvPicPr>
                    <p:blipFill>
                      <a:blip r:embed="rId19"/>
                      <a:srcRect/>
                      <a:stretch>
                        <a:fillRect/>
                      </a:stretch>
                    </p:blipFill>
                    <p:spPr bwMode="auto">
                      <a:xfrm>
                        <a:off x="2378075" y="3290888"/>
                        <a:ext cx="4149725"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4689" name="Group 161"/>
          <p:cNvGrpSpPr>
            <a:grpSpLocks/>
          </p:cNvGrpSpPr>
          <p:nvPr/>
        </p:nvGrpSpPr>
        <p:grpSpPr bwMode="auto">
          <a:xfrm>
            <a:off x="622300" y="3595688"/>
            <a:ext cx="7797800" cy="576262"/>
            <a:chOff x="392" y="2265"/>
            <a:chExt cx="4912" cy="363"/>
          </a:xfrm>
        </p:grpSpPr>
        <p:sp>
          <p:nvSpPr>
            <p:cNvPr id="534680" name="Rectangle 152"/>
            <p:cNvSpPr>
              <a:spLocks noChangeArrowheads="1"/>
            </p:cNvSpPr>
            <p:nvPr/>
          </p:nvSpPr>
          <p:spPr bwMode="auto">
            <a:xfrm>
              <a:off x="392" y="2265"/>
              <a:ext cx="4912"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因        故若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成立</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则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的值应该偏小</a:t>
              </a:r>
            </a:p>
          </p:txBody>
        </p:sp>
        <p:graphicFrame>
          <p:nvGraphicFramePr>
            <p:cNvPr id="534681" name="Object 153"/>
            <p:cNvGraphicFramePr>
              <a:graphicFrameLocks noChangeAspect="1"/>
            </p:cNvGraphicFramePr>
            <p:nvPr>
              <p:extLst>
                <p:ext uri="{D42A27DB-BD31-4B8C-83A1-F6EECF244321}">
                  <p14:modId xmlns:p14="http://schemas.microsoft.com/office/powerpoint/2010/main" val="3532186078"/>
                </p:ext>
              </p:extLst>
            </p:nvPr>
          </p:nvGraphicFramePr>
          <p:xfrm>
            <a:off x="3061" y="2333"/>
            <a:ext cx="720" cy="295"/>
          </p:xfrm>
          <a:graphic>
            <a:graphicData uri="http://schemas.openxmlformats.org/presentationml/2006/ole">
              <mc:AlternateContent xmlns:mc="http://schemas.openxmlformats.org/markup-compatibility/2006">
                <mc:Choice xmlns:v="urn:schemas-microsoft-com:vml" Requires="v">
                  <p:oleObj name="Equation" r:id="rId20" imgW="457200" imgH="190440" progId="Equation.DSMT4">
                    <p:embed/>
                  </p:oleObj>
                </mc:Choice>
                <mc:Fallback>
                  <p:oleObj name="Equation" r:id="rId20" imgW="457200" imgH="190440" progId="Equation.DSMT4">
                    <p:embed/>
                    <p:pic>
                      <p:nvPicPr>
                        <p:cNvPr id="0" name=""/>
                        <p:cNvPicPr>
                          <a:picLocks noChangeAspect="1" noChangeArrowheads="1"/>
                        </p:cNvPicPr>
                        <p:nvPr/>
                      </p:nvPicPr>
                      <p:blipFill>
                        <a:blip r:embed="rId21"/>
                        <a:srcRect/>
                        <a:stretch>
                          <a:fillRect/>
                        </a:stretch>
                      </p:blipFill>
                      <p:spPr bwMode="auto">
                        <a:xfrm>
                          <a:off x="3061" y="2333"/>
                          <a:ext cx="720"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682" name="Object 154"/>
            <p:cNvGraphicFramePr>
              <a:graphicFrameLocks noChangeAspect="1"/>
            </p:cNvGraphicFramePr>
            <p:nvPr>
              <p:extLst>
                <p:ext uri="{D42A27DB-BD31-4B8C-83A1-F6EECF244321}">
                  <p14:modId xmlns:p14="http://schemas.microsoft.com/office/powerpoint/2010/main" val="3095091228"/>
                </p:ext>
              </p:extLst>
            </p:nvPr>
          </p:nvGraphicFramePr>
          <p:xfrm>
            <a:off x="2035" y="2341"/>
            <a:ext cx="300" cy="276"/>
          </p:xfrm>
          <a:graphic>
            <a:graphicData uri="http://schemas.openxmlformats.org/presentationml/2006/ole">
              <mc:AlternateContent xmlns:mc="http://schemas.openxmlformats.org/markup-compatibility/2006">
                <mc:Choice xmlns:v="urn:schemas-microsoft-com:vml" Requires="v">
                  <p:oleObj name="Equation" r:id="rId22" imgW="190440" imgH="177480" progId="Equation.DSMT4">
                    <p:embed/>
                  </p:oleObj>
                </mc:Choice>
                <mc:Fallback>
                  <p:oleObj name="Equation" r:id="rId22" imgW="190440" imgH="177480" progId="Equation.DSMT4">
                    <p:embed/>
                    <p:pic>
                      <p:nvPicPr>
                        <p:cNvPr id="0" name=""/>
                        <p:cNvPicPr>
                          <a:picLocks noChangeAspect="1" noChangeArrowheads="1"/>
                        </p:cNvPicPr>
                        <p:nvPr/>
                      </p:nvPicPr>
                      <p:blipFill>
                        <a:blip r:embed="rId23"/>
                        <a:srcRect/>
                        <a:stretch>
                          <a:fillRect/>
                        </a:stretch>
                      </p:blipFill>
                      <p:spPr bwMode="auto">
                        <a:xfrm>
                          <a:off x="2035" y="2341"/>
                          <a:ext cx="3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683" name="Object 155"/>
            <p:cNvGraphicFramePr>
              <a:graphicFrameLocks noChangeAspect="1"/>
            </p:cNvGraphicFramePr>
            <p:nvPr>
              <p:extLst>
                <p:ext uri="{D42A27DB-BD31-4B8C-83A1-F6EECF244321}">
                  <p14:modId xmlns:p14="http://schemas.microsoft.com/office/powerpoint/2010/main" val="396378481"/>
                </p:ext>
              </p:extLst>
            </p:nvPr>
          </p:nvGraphicFramePr>
          <p:xfrm>
            <a:off x="655" y="2305"/>
            <a:ext cx="960" cy="317"/>
          </p:xfrm>
          <a:graphic>
            <a:graphicData uri="http://schemas.openxmlformats.org/presentationml/2006/ole">
              <mc:AlternateContent xmlns:mc="http://schemas.openxmlformats.org/markup-compatibility/2006">
                <mc:Choice xmlns:v="urn:schemas-microsoft-com:vml" Requires="v">
                  <p:oleObj name="Equation" r:id="rId24" imgW="609480" imgH="203040" progId="Equation.DSMT4">
                    <p:embed/>
                  </p:oleObj>
                </mc:Choice>
                <mc:Fallback>
                  <p:oleObj name="Equation" r:id="rId24" imgW="609480" imgH="203040" progId="Equation.DSMT4">
                    <p:embed/>
                    <p:pic>
                      <p:nvPicPr>
                        <p:cNvPr id="0" name=""/>
                        <p:cNvPicPr>
                          <a:picLocks noChangeAspect="1" noChangeArrowheads="1"/>
                        </p:cNvPicPr>
                        <p:nvPr/>
                      </p:nvPicPr>
                      <p:blipFill>
                        <a:blip r:embed="rId25"/>
                        <a:srcRect/>
                        <a:stretch>
                          <a:fillRect/>
                        </a:stretch>
                      </p:blipFill>
                      <p:spPr bwMode="auto">
                        <a:xfrm>
                          <a:off x="655" y="2305"/>
                          <a:ext cx="960"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4684" name="Group 156"/>
          <p:cNvGrpSpPr>
            <a:grpSpLocks/>
          </p:cNvGrpSpPr>
          <p:nvPr/>
        </p:nvGrpSpPr>
        <p:grpSpPr bwMode="auto">
          <a:xfrm>
            <a:off x="-38100" y="3986213"/>
            <a:ext cx="5643563" cy="579437"/>
            <a:chOff x="0" y="2607"/>
            <a:chExt cx="3555" cy="365"/>
          </a:xfrm>
        </p:grpSpPr>
        <p:sp>
          <p:nvSpPr>
            <p:cNvPr id="534685" name="Rectangle 157"/>
            <p:cNvSpPr>
              <a:spLocks noChangeArrowheads="1"/>
            </p:cNvSpPr>
            <p:nvPr/>
          </p:nvSpPr>
          <p:spPr bwMode="auto">
            <a:xfrm>
              <a:off x="0" y="2607"/>
              <a:ext cx="3555"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若       的值偏大</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则要拒绝</a:t>
              </a:r>
            </a:p>
          </p:txBody>
        </p:sp>
        <p:graphicFrame>
          <p:nvGraphicFramePr>
            <p:cNvPr id="534686" name="Object 158"/>
            <p:cNvGraphicFramePr>
              <a:graphicFrameLocks noChangeAspect="1"/>
            </p:cNvGraphicFramePr>
            <p:nvPr>
              <p:extLst>
                <p:ext uri="{D42A27DB-BD31-4B8C-83A1-F6EECF244321}">
                  <p14:modId xmlns:p14="http://schemas.microsoft.com/office/powerpoint/2010/main" val="3256794221"/>
                </p:ext>
              </p:extLst>
            </p:nvPr>
          </p:nvGraphicFramePr>
          <p:xfrm>
            <a:off x="286" y="2657"/>
            <a:ext cx="800" cy="315"/>
          </p:xfrm>
          <a:graphic>
            <a:graphicData uri="http://schemas.openxmlformats.org/presentationml/2006/ole">
              <mc:AlternateContent xmlns:mc="http://schemas.openxmlformats.org/markup-compatibility/2006">
                <mc:Choice xmlns:v="urn:schemas-microsoft-com:vml" Requires="v">
                  <p:oleObj name="Equation" r:id="rId26" imgW="507960" imgH="203040" progId="Equation.DSMT4">
                    <p:embed/>
                  </p:oleObj>
                </mc:Choice>
                <mc:Fallback>
                  <p:oleObj name="Equation" r:id="rId26" imgW="507960" imgH="203040" progId="Equation.DSMT4">
                    <p:embed/>
                    <p:pic>
                      <p:nvPicPr>
                        <p:cNvPr id="0" name=""/>
                        <p:cNvPicPr>
                          <a:picLocks noChangeAspect="1" noChangeArrowheads="1"/>
                        </p:cNvPicPr>
                        <p:nvPr/>
                      </p:nvPicPr>
                      <p:blipFill>
                        <a:blip r:embed="rId27"/>
                        <a:srcRect/>
                        <a:stretch>
                          <a:fillRect/>
                        </a:stretch>
                      </p:blipFill>
                      <p:spPr bwMode="auto">
                        <a:xfrm>
                          <a:off x="286" y="2657"/>
                          <a:ext cx="800" cy="31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687" name="Object 159"/>
            <p:cNvGraphicFramePr>
              <a:graphicFrameLocks noChangeAspect="1"/>
            </p:cNvGraphicFramePr>
            <p:nvPr>
              <p:extLst>
                <p:ext uri="{D42A27DB-BD31-4B8C-83A1-F6EECF244321}">
                  <p14:modId xmlns:p14="http://schemas.microsoft.com/office/powerpoint/2010/main" val="857776223"/>
                </p:ext>
              </p:extLst>
            </p:nvPr>
          </p:nvGraphicFramePr>
          <p:xfrm>
            <a:off x="3003" y="2689"/>
            <a:ext cx="300" cy="276"/>
          </p:xfrm>
          <a:graphic>
            <a:graphicData uri="http://schemas.openxmlformats.org/presentationml/2006/ole">
              <mc:AlternateContent xmlns:mc="http://schemas.openxmlformats.org/markup-compatibility/2006">
                <mc:Choice xmlns:v="urn:schemas-microsoft-com:vml" Requires="v">
                  <p:oleObj name="Equation" r:id="rId28" imgW="190440" imgH="177480" progId="Equation.DSMT4">
                    <p:embed/>
                  </p:oleObj>
                </mc:Choice>
                <mc:Fallback>
                  <p:oleObj name="Equation" r:id="rId28" imgW="190440" imgH="177480" progId="Equation.DSMT4">
                    <p:embed/>
                    <p:pic>
                      <p:nvPicPr>
                        <p:cNvPr id="0" name=""/>
                        <p:cNvPicPr>
                          <a:picLocks noChangeAspect="1" noChangeArrowheads="1"/>
                        </p:cNvPicPr>
                        <p:nvPr/>
                      </p:nvPicPr>
                      <p:blipFill>
                        <a:blip r:embed="rId29"/>
                        <a:srcRect/>
                        <a:stretch>
                          <a:fillRect/>
                        </a:stretch>
                      </p:blipFill>
                      <p:spPr bwMode="auto">
                        <a:xfrm>
                          <a:off x="3003" y="2689"/>
                          <a:ext cx="3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4675" name="Rectangle 147"/>
          <p:cNvSpPr>
            <a:spLocks noChangeArrowheads="1"/>
          </p:cNvSpPr>
          <p:nvPr/>
        </p:nvSpPr>
        <p:spPr bwMode="auto">
          <a:xfrm>
            <a:off x="7980363" y="3562350"/>
            <a:ext cx="1101725"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dirty="0">
                <a:effectLst>
                  <a:outerShdw blurRad="38100" dist="38100" dir="2700000" algn="tl">
                    <a:srgbClr val="C0C0C0"/>
                  </a:outerShdw>
                </a:effectLst>
              </a:rPr>
              <a:t>,</a:t>
            </a:r>
            <a:r>
              <a:rPr lang="zh-CN" altLang="en-US" b="1" dirty="0">
                <a:effectLst>
                  <a:outerShdw blurRad="38100" dist="38100" dir="2700000" algn="tl">
                    <a:srgbClr val="C0C0C0"/>
                  </a:outerShdw>
                </a:effectLst>
              </a:rPr>
              <a:t>反之</a:t>
            </a:r>
          </a:p>
        </p:txBody>
      </p:sp>
      <p:grpSp>
        <p:nvGrpSpPr>
          <p:cNvPr id="534691" name="Group 163"/>
          <p:cNvGrpSpPr>
            <a:grpSpLocks/>
          </p:cNvGrpSpPr>
          <p:nvPr/>
        </p:nvGrpSpPr>
        <p:grpSpPr bwMode="auto">
          <a:xfrm>
            <a:off x="622300" y="4362450"/>
            <a:ext cx="4370388" cy="604838"/>
            <a:chOff x="72" y="3171"/>
            <a:chExt cx="2753" cy="381"/>
          </a:xfrm>
        </p:grpSpPr>
        <p:sp>
          <p:nvSpPr>
            <p:cNvPr id="534692" name="Rectangle 164"/>
            <p:cNvSpPr>
              <a:spLocks noChangeArrowheads="1"/>
            </p:cNvSpPr>
            <p:nvPr/>
          </p:nvSpPr>
          <p:spPr bwMode="auto">
            <a:xfrm>
              <a:off x="72" y="3171"/>
              <a:ext cx="2753"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a:effectLst>
                    <a:outerShdw blurRad="38100" dist="38100" dir="2700000" algn="tl">
                      <a:srgbClr val="C0C0C0"/>
                    </a:outerShdw>
                  </a:effectLst>
                  <a:latin typeface="黑体" pitchFamily="49" charset="-122"/>
                  <a:ea typeface="黑体" pitchFamily="49" charset="-122"/>
                </a:rPr>
                <a:t>取       使得</a:t>
              </a:r>
              <a:r>
                <a:rPr lang="zh-CN" altLang="en-US" sz="10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 </a:t>
              </a:r>
              <a:r>
                <a:rPr lang="zh-CN" altLang="en-US" sz="9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类风险</a:t>
              </a:r>
            </a:p>
          </p:txBody>
        </p:sp>
        <p:graphicFrame>
          <p:nvGraphicFramePr>
            <p:cNvPr id="534693" name="Object 165"/>
            <p:cNvGraphicFramePr>
              <a:graphicFrameLocks noChangeAspect="1"/>
            </p:cNvGraphicFramePr>
            <p:nvPr>
              <p:extLst>
                <p:ext uri="{D42A27DB-BD31-4B8C-83A1-F6EECF244321}">
                  <p14:modId xmlns:p14="http://schemas.microsoft.com/office/powerpoint/2010/main" val="1644573175"/>
                </p:ext>
              </p:extLst>
            </p:nvPr>
          </p:nvGraphicFramePr>
          <p:xfrm>
            <a:off x="366" y="3276"/>
            <a:ext cx="780" cy="236"/>
          </p:xfrm>
          <a:graphic>
            <a:graphicData uri="http://schemas.openxmlformats.org/presentationml/2006/ole">
              <mc:AlternateContent xmlns:mc="http://schemas.openxmlformats.org/markup-compatibility/2006">
                <mc:Choice xmlns:v="urn:schemas-microsoft-com:vml" Requires="v">
                  <p:oleObj name="Equation" r:id="rId30" imgW="495000" imgH="152280" progId="Equation.DSMT4">
                    <p:embed/>
                  </p:oleObj>
                </mc:Choice>
                <mc:Fallback>
                  <p:oleObj name="Equation" r:id="rId30" imgW="495000" imgH="152280" progId="Equation.DSMT4">
                    <p:embed/>
                    <p:pic>
                      <p:nvPicPr>
                        <p:cNvPr id="0" name=""/>
                        <p:cNvPicPr>
                          <a:picLocks noChangeAspect="1" noChangeArrowheads="1"/>
                        </p:cNvPicPr>
                        <p:nvPr/>
                      </p:nvPicPr>
                      <p:blipFill>
                        <a:blip r:embed="rId31"/>
                        <a:srcRect/>
                        <a:stretch>
                          <a:fillRect/>
                        </a:stretch>
                      </p:blipFill>
                      <p:spPr bwMode="auto">
                        <a:xfrm>
                          <a:off x="366" y="3276"/>
                          <a:ext cx="780" cy="2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694" name="Object 166"/>
            <p:cNvGraphicFramePr>
              <a:graphicFrameLocks noChangeAspect="1"/>
            </p:cNvGraphicFramePr>
            <p:nvPr>
              <p:extLst>
                <p:ext uri="{D42A27DB-BD31-4B8C-83A1-F6EECF244321}">
                  <p14:modId xmlns:p14="http://schemas.microsoft.com/office/powerpoint/2010/main" val="1561810094"/>
                </p:ext>
              </p:extLst>
            </p:nvPr>
          </p:nvGraphicFramePr>
          <p:xfrm>
            <a:off x="1616" y="3279"/>
            <a:ext cx="160" cy="216"/>
          </p:xfrm>
          <a:graphic>
            <a:graphicData uri="http://schemas.openxmlformats.org/presentationml/2006/ole">
              <mc:AlternateContent xmlns:mc="http://schemas.openxmlformats.org/markup-compatibility/2006">
                <mc:Choice xmlns:v="urn:schemas-microsoft-com:vml" Requires="v">
                  <p:oleObj name="Equation" r:id="rId32" imgW="101520" imgH="139680" progId="Equation.DSMT4">
                    <p:embed/>
                  </p:oleObj>
                </mc:Choice>
                <mc:Fallback>
                  <p:oleObj name="Equation" r:id="rId32" imgW="101520" imgH="139680" progId="Equation.DSMT4">
                    <p:embed/>
                    <p:pic>
                      <p:nvPicPr>
                        <p:cNvPr id="0" name=""/>
                        <p:cNvPicPr>
                          <a:picLocks noChangeAspect="1" noChangeArrowheads="1"/>
                        </p:cNvPicPr>
                        <p:nvPr/>
                      </p:nvPicPr>
                      <p:blipFill>
                        <a:blip r:embed="rId33"/>
                        <a:srcRect/>
                        <a:stretch>
                          <a:fillRect/>
                        </a:stretch>
                      </p:blipFill>
                      <p:spPr bwMode="auto">
                        <a:xfrm>
                          <a:off x="1616" y="3279"/>
                          <a:ext cx="160" cy="21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4705" name="Group 177"/>
          <p:cNvGrpSpPr>
            <a:grpSpLocks/>
          </p:cNvGrpSpPr>
          <p:nvPr/>
        </p:nvGrpSpPr>
        <p:grpSpPr bwMode="auto">
          <a:xfrm>
            <a:off x="2738438" y="4752975"/>
            <a:ext cx="3670299" cy="615950"/>
            <a:chOff x="1741" y="2994"/>
            <a:chExt cx="2312" cy="388"/>
          </a:xfrm>
        </p:grpSpPr>
        <p:graphicFrame>
          <p:nvGraphicFramePr>
            <p:cNvPr id="534701" name="Object 173"/>
            <p:cNvGraphicFramePr>
              <a:graphicFrameLocks noChangeAspect="1"/>
            </p:cNvGraphicFramePr>
            <p:nvPr>
              <p:extLst>
                <p:ext uri="{D42A27DB-BD31-4B8C-83A1-F6EECF244321}">
                  <p14:modId xmlns:p14="http://schemas.microsoft.com/office/powerpoint/2010/main" val="552871578"/>
                </p:ext>
              </p:extLst>
            </p:nvPr>
          </p:nvGraphicFramePr>
          <p:xfrm>
            <a:off x="1741" y="3086"/>
            <a:ext cx="2312" cy="282"/>
          </p:xfrm>
          <a:graphic>
            <a:graphicData uri="http://schemas.openxmlformats.org/presentationml/2006/ole">
              <mc:AlternateContent xmlns:mc="http://schemas.openxmlformats.org/markup-compatibility/2006">
                <mc:Choice xmlns:v="urn:schemas-microsoft-com:vml" Requires="v">
                  <p:oleObj name="Equation" r:id="rId34" imgW="1447560" imgH="177480" progId="Equation.DSMT4">
                    <p:embed/>
                  </p:oleObj>
                </mc:Choice>
                <mc:Fallback>
                  <p:oleObj name="Equation" r:id="rId34" imgW="1447560" imgH="177480" progId="Equation.DSMT4">
                    <p:embed/>
                    <p:pic>
                      <p:nvPicPr>
                        <p:cNvPr id="0" name=""/>
                        <p:cNvPicPr>
                          <a:picLocks noChangeAspect="1" noChangeArrowheads="1"/>
                        </p:cNvPicPr>
                        <p:nvPr/>
                      </p:nvPicPr>
                      <p:blipFill>
                        <a:blip r:embed="rId35"/>
                        <a:srcRect/>
                        <a:stretch>
                          <a:fillRect/>
                        </a:stretch>
                      </p:blipFill>
                      <p:spPr bwMode="auto">
                        <a:xfrm>
                          <a:off x="1741" y="3086"/>
                          <a:ext cx="2312" cy="28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4702" name="Group 174"/>
            <p:cNvGrpSpPr>
              <a:grpSpLocks/>
            </p:cNvGrpSpPr>
            <p:nvPr/>
          </p:nvGrpSpPr>
          <p:grpSpPr bwMode="auto">
            <a:xfrm>
              <a:off x="1955" y="2994"/>
              <a:ext cx="1763" cy="388"/>
              <a:chOff x="1466" y="3201"/>
              <a:chExt cx="1763" cy="388"/>
            </a:xfrm>
          </p:grpSpPr>
          <p:sp>
            <p:nvSpPr>
              <p:cNvPr id="534703" name="Rectangle 175"/>
              <p:cNvSpPr>
                <a:spLocks noChangeArrowheads="1"/>
              </p:cNvSpPr>
              <p:nvPr/>
            </p:nvSpPr>
            <p:spPr bwMode="auto">
              <a:xfrm>
                <a:off x="1466" y="3201"/>
                <a:ext cx="1763"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拒绝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为真</a:t>
                </a:r>
              </a:p>
            </p:txBody>
          </p:sp>
          <p:graphicFrame>
            <p:nvGraphicFramePr>
              <p:cNvPr id="534704" name="Object 176"/>
              <p:cNvGraphicFramePr>
                <a:graphicFrameLocks noChangeAspect="1"/>
              </p:cNvGraphicFramePr>
              <p:nvPr>
                <p:extLst>
                  <p:ext uri="{D42A27DB-BD31-4B8C-83A1-F6EECF244321}">
                    <p14:modId xmlns:p14="http://schemas.microsoft.com/office/powerpoint/2010/main" val="1157477164"/>
                  </p:ext>
                </p:extLst>
              </p:nvPr>
            </p:nvGraphicFramePr>
            <p:xfrm>
              <a:off x="1937" y="3287"/>
              <a:ext cx="710" cy="302"/>
            </p:xfrm>
            <a:graphic>
              <a:graphicData uri="http://schemas.openxmlformats.org/presentationml/2006/ole">
                <mc:AlternateContent xmlns:mc="http://schemas.openxmlformats.org/markup-compatibility/2006">
                  <mc:Choice xmlns:v="urn:schemas-microsoft-com:vml" Requires="v">
                    <p:oleObj name="Equation" r:id="rId36" imgW="444240" imgH="190440" progId="Equation.DSMT4">
                      <p:embed/>
                    </p:oleObj>
                  </mc:Choice>
                  <mc:Fallback>
                    <p:oleObj name="Equation" r:id="rId36" imgW="444240" imgH="190440" progId="Equation.DSMT4">
                      <p:embed/>
                      <p:pic>
                        <p:nvPicPr>
                          <p:cNvPr id="0" name=""/>
                          <p:cNvPicPr>
                            <a:picLocks noChangeAspect="1" noChangeArrowheads="1"/>
                          </p:cNvPicPr>
                          <p:nvPr/>
                        </p:nvPicPr>
                        <p:blipFill>
                          <a:blip r:embed="rId37"/>
                          <a:srcRect/>
                          <a:stretch>
                            <a:fillRect/>
                          </a:stretch>
                        </p:blipFill>
                        <p:spPr bwMode="auto">
                          <a:xfrm>
                            <a:off x="1937" y="3287"/>
                            <a:ext cx="710" cy="3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34718" name="Group 190"/>
          <p:cNvGrpSpPr>
            <a:grpSpLocks/>
          </p:cNvGrpSpPr>
          <p:nvPr/>
        </p:nvGrpSpPr>
        <p:grpSpPr bwMode="auto">
          <a:xfrm>
            <a:off x="3022600" y="1689100"/>
            <a:ext cx="1930400" cy="3683000"/>
            <a:chOff x="1904" y="1064"/>
            <a:chExt cx="1216" cy="2320"/>
          </a:xfrm>
        </p:grpSpPr>
        <p:sp>
          <p:nvSpPr>
            <p:cNvPr id="534715" name="Oval 187"/>
            <p:cNvSpPr>
              <a:spLocks noChangeArrowheads="1"/>
            </p:cNvSpPr>
            <p:nvPr/>
          </p:nvSpPr>
          <p:spPr bwMode="auto">
            <a:xfrm>
              <a:off x="1904" y="2112"/>
              <a:ext cx="1072" cy="216"/>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4716" name="Line 188"/>
            <p:cNvSpPr>
              <a:spLocks noChangeShapeType="1"/>
            </p:cNvSpPr>
            <p:nvPr/>
          </p:nvSpPr>
          <p:spPr bwMode="auto">
            <a:xfrm>
              <a:off x="2712" y="2320"/>
              <a:ext cx="408" cy="1064"/>
            </a:xfrm>
            <a:prstGeom prst="line">
              <a:avLst/>
            </a:prstGeom>
            <a:noFill/>
            <a:ln w="19050">
              <a:solidFill>
                <a:srgbClr val="FF0000"/>
              </a:solidFill>
              <a:round/>
              <a:headEnd/>
              <a:tailEnd type="stealth" w="lg" len="lg"/>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34717" name="Oval 189"/>
            <p:cNvSpPr>
              <a:spLocks noChangeArrowheads="1"/>
            </p:cNvSpPr>
            <p:nvPr/>
          </p:nvSpPr>
          <p:spPr bwMode="auto">
            <a:xfrm>
              <a:off x="2192" y="1064"/>
              <a:ext cx="56" cy="56"/>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34713" name="WordArt 185"/>
          <p:cNvSpPr>
            <a:spLocks noChangeArrowheads="1" noChangeShapeType="1" noTextEdit="1"/>
          </p:cNvSpPr>
          <p:nvPr/>
        </p:nvSpPr>
        <p:spPr bwMode="auto">
          <a:xfrm>
            <a:off x="4918075" y="5384800"/>
            <a:ext cx="209550" cy="265113"/>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p>
        </p:txBody>
      </p:sp>
      <p:sp>
        <p:nvSpPr>
          <p:cNvPr id="534714" name="WordArt 186"/>
          <p:cNvSpPr>
            <a:spLocks noChangeArrowheads="1" noChangeShapeType="1" noTextEdit="1"/>
          </p:cNvSpPr>
          <p:nvPr/>
        </p:nvSpPr>
        <p:spPr bwMode="auto">
          <a:xfrm>
            <a:off x="4918075" y="5384800"/>
            <a:ext cx="209550" cy="265113"/>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FF00"/>
                    </a:gs>
                    <a:gs pos="50000">
                      <a:srgbClr val="FF0000"/>
                    </a:gs>
                    <a:gs pos="100000">
                      <a:srgbClr val="FFFF00"/>
                    </a:gs>
                  </a:gsLst>
                  <a:lin ang="2700000" scaled="1"/>
                </a:gradFill>
                <a:effectLst>
                  <a:outerShdw dist="35921" dir="2700000" algn="ctr" rotWithShape="0">
                    <a:srgbClr val="990000"/>
                  </a:outerShdw>
                </a:effectLst>
                <a:latin typeface="黑体"/>
                <a:ea typeface="黑体"/>
              </a:rPr>
              <a:t>？</a:t>
            </a:r>
          </a:p>
        </p:txBody>
      </p:sp>
      <p:graphicFrame>
        <p:nvGraphicFramePr>
          <p:cNvPr id="534720" name="Object 192"/>
          <p:cNvGraphicFramePr>
            <a:graphicFrameLocks noChangeAspect="1"/>
          </p:cNvGraphicFramePr>
          <p:nvPr>
            <p:extLst>
              <p:ext uri="{D42A27DB-BD31-4B8C-83A1-F6EECF244321}">
                <p14:modId xmlns:p14="http://schemas.microsoft.com/office/powerpoint/2010/main" val="3768760750"/>
              </p:ext>
            </p:extLst>
          </p:nvPr>
        </p:nvGraphicFramePr>
        <p:xfrm>
          <a:off x="3117850" y="5287963"/>
          <a:ext cx="1579563" cy="479425"/>
        </p:xfrm>
        <a:graphic>
          <a:graphicData uri="http://schemas.openxmlformats.org/presentationml/2006/ole">
            <mc:AlternateContent xmlns:mc="http://schemas.openxmlformats.org/markup-compatibility/2006">
              <mc:Choice xmlns:v="urn:schemas-microsoft-com:vml" Requires="v">
                <p:oleObj name="Equation" r:id="rId38" imgW="622080" imgH="190440" progId="Equation.DSMT4">
                  <p:embed/>
                </p:oleObj>
              </mc:Choice>
              <mc:Fallback>
                <p:oleObj name="Equation" r:id="rId38" imgW="622080" imgH="190440" progId="Equation.DSMT4">
                  <p:embed/>
                  <p:pic>
                    <p:nvPicPr>
                      <p:cNvPr id="0" name=""/>
                      <p:cNvPicPr>
                        <a:picLocks noChangeAspect="1" noChangeArrowheads="1"/>
                      </p:cNvPicPr>
                      <p:nvPr/>
                    </p:nvPicPr>
                    <p:blipFill>
                      <a:blip r:embed="rId39"/>
                      <a:srcRect/>
                      <a:stretch>
                        <a:fillRect/>
                      </a:stretch>
                    </p:blipFill>
                    <p:spPr bwMode="auto">
                      <a:xfrm>
                        <a:off x="3117850" y="5287963"/>
                        <a:ext cx="1579563"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721" name="WordArt 193"/>
          <p:cNvSpPr>
            <a:spLocks noChangeArrowheads="1" noChangeShapeType="1" noTextEdit="1"/>
          </p:cNvSpPr>
          <p:nvPr/>
        </p:nvSpPr>
        <p:spPr bwMode="auto">
          <a:xfrm>
            <a:off x="3611563" y="5386388"/>
            <a:ext cx="209550" cy="265112"/>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p>
        </p:txBody>
      </p:sp>
      <p:sp>
        <p:nvSpPr>
          <p:cNvPr id="534722" name="WordArt 194"/>
          <p:cNvSpPr>
            <a:spLocks noChangeArrowheads="1" noChangeShapeType="1" noTextEdit="1"/>
          </p:cNvSpPr>
          <p:nvPr/>
        </p:nvSpPr>
        <p:spPr bwMode="auto">
          <a:xfrm>
            <a:off x="3611563" y="5386388"/>
            <a:ext cx="209550" cy="265112"/>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FF00"/>
                    </a:gs>
                    <a:gs pos="50000">
                      <a:srgbClr val="FF0000"/>
                    </a:gs>
                    <a:gs pos="100000">
                      <a:srgbClr val="FFFF00"/>
                    </a:gs>
                  </a:gsLst>
                  <a:lin ang="2700000" scaled="1"/>
                </a:gradFill>
                <a:effectLst>
                  <a:outerShdw dist="35921" dir="2700000" algn="ctr" rotWithShape="0">
                    <a:srgbClr val="990000"/>
                  </a:outerShdw>
                </a:effectLst>
                <a:latin typeface="黑体"/>
                <a:ea typeface="黑体"/>
              </a:rPr>
              <a:t>？</a:t>
            </a:r>
          </a:p>
        </p:txBody>
      </p:sp>
      <p:sp>
        <p:nvSpPr>
          <p:cNvPr id="534725" name="Freeform 197"/>
          <p:cNvSpPr>
            <a:spLocks/>
          </p:cNvSpPr>
          <p:nvPr/>
        </p:nvSpPr>
        <p:spPr bwMode="auto">
          <a:xfrm>
            <a:off x="2832100" y="5689600"/>
            <a:ext cx="3416300" cy="14288"/>
          </a:xfrm>
          <a:custGeom>
            <a:avLst/>
            <a:gdLst>
              <a:gd name="T0" fmla="*/ 0 w 2152"/>
              <a:gd name="T1" fmla="*/ 8 h 9"/>
              <a:gd name="T2" fmla="*/ 688 w 2152"/>
              <a:gd name="T3" fmla="*/ 0 h 9"/>
              <a:gd name="T4" fmla="*/ 1384 w 2152"/>
              <a:gd name="T5" fmla="*/ 8 h 9"/>
              <a:gd name="T6" fmla="*/ 2008 w 2152"/>
              <a:gd name="T7" fmla="*/ 8 h 9"/>
              <a:gd name="T8" fmla="*/ 2152 w 2152"/>
              <a:gd name="T9" fmla="*/ 8 h 9"/>
            </a:gdLst>
            <a:ahLst/>
            <a:cxnLst>
              <a:cxn ang="0">
                <a:pos x="T0" y="T1"/>
              </a:cxn>
              <a:cxn ang="0">
                <a:pos x="T2" y="T3"/>
              </a:cxn>
              <a:cxn ang="0">
                <a:pos x="T4" y="T5"/>
              </a:cxn>
              <a:cxn ang="0">
                <a:pos x="T6" y="T7"/>
              </a:cxn>
              <a:cxn ang="0">
                <a:pos x="T8" y="T9"/>
              </a:cxn>
            </a:cxnLst>
            <a:rect l="0" t="0" r="r" b="b"/>
            <a:pathLst>
              <a:path w="2152" h="9">
                <a:moveTo>
                  <a:pt x="0" y="8"/>
                </a:moveTo>
                <a:cubicBezTo>
                  <a:pt x="228" y="4"/>
                  <a:pt x="457" y="0"/>
                  <a:pt x="688" y="0"/>
                </a:cubicBezTo>
                <a:cubicBezTo>
                  <a:pt x="919" y="0"/>
                  <a:pt x="1164" y="7"/>
                  <a:pt x="1384" y="8"/>
                </a:cubicBezTo>
                <a:cubicBezTo>
                  <a:pt x="1604" y="9"/>
                  <a:pt x="1880" y="8"/>
                  <a:pt x="2008" y="8"/>
                </a:cubicBezTo>
                <a:cubicBezTo>
                  <a:pt x="2136" y="8"/>
                  <a:pt x="2144" y="8"/>
                  <a:pt x="2152" y="8"/>
                </a:cubicBezTo>
              </a:path>
            </a:pathLst>
          </a:custGeom>
          <a:noFill/>
          <a:ln w="19050" cap="flat" cmpd="sng">
            <a:solidFill>
              <a:srgbClr val="FF0000"/>
            </a:solidFill>
            <a:prstDash val="solid"/>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grpSp>
        <p:nvGrpSpPr>
          <p:cNvPr id="534731" name="Group 203"/>
          <p:cNvGrpSpPr>
            <a:grpSpLocks/>
          </p:cNvGrpSpPr>
          <p:nvPr/>
        </p:nvGrpSpPr>
        <p:grpSpPr bwMode="auto">
          <a:xfrm>
            <a:off x="3438525" y="5922963"/>
            <a:ext cx="3949700" cy="434975"/>
            <a:chOff x="2478" y="3667"/>
            <a:chExt cx="2488" cy="274"/>
          </a:xfrm>
        </p:grpSpPr>
        <p:sp>
          <p:nvSpPr>
            <p:cNvPr id="534727" name="AutoShape 199"/>
            <p:cNvSpPr>
              <a:spLocks noChangeArrowheads="1"/>
            </p:cNvSpPr>
            <p:nvPr/>
          </p:nvSpPr>
          <p:spPr bwMode="auto">
            <a:xfrm>
              <a:off x="2478" y="3667"/>
              <a:ext cx="2488" cy="274"/>
            </a:xfrm>
            <a:prstGeom prst="wedgeRectCallout">
              <a:avLst>
                <a:gd name="adj1" fmla="val -22148"/>
                <a:gd name="adj2" fmla="val -97079"/>
              </a:avLst>
            </a:prstGeom>
            <a:solidFill>
              <a:schemeClr val="accent2"/>
            </a:solidFill>
            <a:ln w="9525" algn="ctr">
              <a:solidFill>
                <a:schemeClr val="folHlink"/>
              </a:solidFill>
              <a:miter lim="800000"/>
              <a:headEnd/>
              <a:tailEnd/>
            </a:ln>
            <a:effectLst>
              <a:outerShdw dist="107763" dir="2700000" algn="ctr" rotWithShape="0">
                <a:schemeClr val="bg2">
                  <a:alpha val="50000"/>
                </a:schemeClr>
              </a:outerShdw>
            </a:effectLst>
          </p:spPr>
          <p:txBody>
            <a:bodyPr anchor="ctr"/>
            <a:lstStyle/>
            <a:p>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grpSp>
          <p:nvGrpSpPr>
            <p:cNvPr id="534730" name="Group 202"/>
            <p:cNvGrpSpPr>
              <a:grpSpLocks/>
            </p:cNvGrpSpPr>
            <p:nvPr/>
          </p:nvGrpSpPr>
          <p:grpSpPr bwMode="auto">
            <a:xfrm>
              <a:off x="2562" y="3717"/>
              <a:ext cx="2324" cy="180"/>
              <a:chOff x="2570" y="3717"/>
              <a:chExt cx="2324" cy="180"/>
            </a:xfrm>
          </p:grpSpPr>
          <p:sp>
            <p:nvSpPr>
              <p:cNvPr id="534728" name="WordArt 200"/>
              <p:cNvSpPr>
                <a:spLocks noChangeArrowheads="1" noChangeShapeType="1" noTextEdit="1"/>
              </p:cNvSpPr>
              <p:nvPr/>
            </p:nvSpPr>
            <p:spPr bwMode="auto">
              <a:xfrm>
                <a:off x="2570" y="3717"/>
                <a:ext cx="2324" cy="180"/>
              </a:xfrm>
              <a:prstGeom prst="rect">
                <a:avLst/>
              </a:prstGeom>
            </p:spPr>
            <p:txBody>
              <a:bodyPr wrap="none" fromWordArt="1">
                <a:prstTxWarp prst="textPlain">
                  <a:avLst>
                    <a:gd name="adj" fmla="val 50000"/>
                  </a:avLst>
                </a:prstTxWarp>
              </a:bodyPr>
              <a:lstStyle/>
              <a:p>
                <a:r>
                  <a:rPr lang="zh-CN" altLang="en-US" sz="3600" b="1" kern="10" dirty="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含未知量   的“概率方程”</a:t>
                </a:r>
              </a:p>
            </p:txBody>
          </p:sp>
          <p:sp>
            <p:nvSpPr>
              <p:cNvPr id="534729" name="WordArt 201"/>
              <p:cNvSpPr>
                <a:spLocks noChangeArrowheads="1" noChangeShapeType="1" noTextEdit="1"/>
              </p:cNvSpPr>
              <p:nvPr/>
            </p:nvSpPr>
            <p:spPr bwMode="auto">
              <a:xfrm>
                <a:off x="3419" y="3738"/>
                <a:ext cx="131" cy="152"/>
              </a:xfrm>
              <a:prstGeom prst="rect">
                <a:avLst/>
              </a:prstGeom>
            </p:spPr>
            <p:txBody>
              <a:bodyPr wrap="none" fromWordArt="1">
                <a:prstTxWarp prst="textPlain">
                  <a:avLst>
                    <a:gd name="adj" fmla="val 50000"/>
                  </a:avLst>
                </a:prstTxWarp>
              </a:bodyPr>
              <a:lstStyle/>
              <a:p>
                <a:r>
                  <a:rPr lang="en-US" altLang="zh-CN" sz="3600" i="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rPr>
                  <a:t>C</a:t>
                </a:r>
                <a:endParaRPr lang="zh-CN" altLang="en-US" sz="3600" i="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Times New Roman"/>
                  <a:cs typeface="Times New Roman"/>
                </a:endParaRPr>
              </a:p>
            </p:txBody>
          </p:sp>
        </p:grpSp>
      </p:grpSp>
      <p:sp>
        <p:nvSpPr>
          <p:cNvPr id="534754" name="Rectangle 226"/>
          <p:cNvSpPr>
            <a:spLocks noChangeArrowheads="1"/>
          </p:cNvSpPr>
          <p:nvPr/>
        </p:nvSpPr>
        <p:spPr bwMode="auto">
          <a:xfrm>
            <a:off x="0" y="5340232"/>
            <a:ext cx="9144000" cy="1536700"/>
          </a:xfrm>
          <a:prstGeom prst="rect">
            <a:avLst/>
          </a:prstGeom>
          <a:gradFill rotWithShape="1">
            <a:gsLst>
              <a:gs pos="0">
                <a:schemeClr val="bg1">
                  <a:gamma/>
                  <a:shade val="46275"/>
                  <a:invGamma/>
                </a:schemeClr>
              </a:gs>
              <a:gs pos="100000">
                <a:schemeClr val="bg1"/>
              </a:gs>
            </a:gsLst>
            <a:lin ang="5400000" scaled="1"/>
          </a:gradFill>
          <a:ln>
            <a:noFill/>
          </a:ln>
          <a:effectLst/>
          <a:extLs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534741" name="Group 213"/>
          <p:cNvGrpSpPr>
            <a:grpSpLocks/>
          </p:cNvGrpSpPr>
          <p:nvPr/>
        </p:nvGrpSpPr>
        <p:grpSpPr bwMode="auto">
          <a:xfrm>
            <a:off x="2287588" y="5618048"/>
            <a:ext cx="4249738" cy="960438"/>
            <a:chOff x="1441" y="3527"/>
            <a:chExt cx="2677" cy="605"/>
          </a:xfrm>
        </p:grpSpPr>
        <p:graphicFrame>
          <p:nvGraphicFramePr>
            <p:cNvPr id="534732" name="Object 204"/>
            <p:cNvGraphicFramePr>
              <a:graphicFrameLocks noChangeAspect="1"/>
            </p:cNvGraphicFramePr>
            <p:nvPr>
              <p:extLst>
                <p:ext uri="{D42A27DB-BD31-4B8C-83A1-F6EECF244321}">
                  <p14:modId xmlns:p14="http://schemas.microsoft.com/office/powerpoint/2010/main" val="828985020"/>
                </p:ext>
              </p:extLst>
            </p:nvPr>
          </p:nvGraphicFramePr>
          <p:xfrm>
            <a:off x="1441" y="3527"/>
            <a:ext cx="2677" cy="605"/>
          </p:xfrm>
          <a:graphic>
            <a:graphicData uri="http://schemas.openxmlformats.org/presentationml/2006/ole">
              <mc:AlternateContent xmlns:mc="http://schemas.openxmlformats.org/markup-compatibility/2006">
                <mc:Choice xmlns:v="urn:schemas-microsoft-com:vml" Requires="v">
                  <p:oleObj name="Equation" r:id="rId40" imgW="1676160" imgH="380880" progId="Equation.DSMT4">
                    <p:embed/>
                  </p:oleObj>
                </mc:Choice>
                <mc:Fallback>
                  <p:oleObj name="Equation" r:id="rId40" imgW="1676160" imgH="380880" progId="Equation.DSMT4">
                    <p:embed/>
                    <p:pic>
                      <p:nvPicPr>
                        <p:cNvPr id="0" name=""/>
                        <p:cNvPicPr>
                          <a:picLocks noChangeAspect="1" noChangeArrowheads="1"/>
                        </p:cNvPicPr>
                        <p:nvPr/>
                      </p:nvPicPr>
                      <p:blipFill>
                        <a:blip r:embed="rId41"/>
                        <a:srcRect/>
                        <a:stretch>
                          <a:fillRect/>
                        </a:stretch>
                      </p:blipFill>
                      <p:spPr bwMode="auto">
                        <a:xfrm>
                          <a:off x="1441" y="3527"/>
                          <a:ext cx="2677" cy="60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35" name="Object 207"/>
            <p:cNvGraphicFramePr>
              <a:graphicFrameLocks noChangeAspect="1"/>
            </p:cNvGraphicFramePr>
            <p:nvPr>
              <p:extLst>
                <p:ext uri="{D42A27DB-BD31-4B8C-83A1-F6EECF244321}">
                  <p14:modId xmlns:p14="http://schemas.microsoft.com/office/powerpoint/2010/main" val="161001409"/>
                </p:ext>
              </p:extLst>
            </p:nvPr>
          </p:nvGraphicFramePr>
          <p:xfrm>
            <a:off x="1839" y="3610"/>
            <a:ext cx="264" cy="449"/>
          </p:xfrm>
          <a:graphic>
            <a:graphicData uri="http://schemas.openxmlformats.org/presentationml/2006/ole">
              <mc:AlternateContent xmlns:mc="http://schemas.openxmlformats.org/markup-compatibility/2006">
                <mc:Choice xmlns:v="urn:schemas-microsoft-com:vml" Requires="v">
                  <p:oleObj name="Equation" r:id="rId42" imgW="164880" imgH="368280" progId="Equation.DSMT4">
                    <p:embed/>
                  </p:oleObj>
                </mc:Choice>
                <mc:Fallback>
                  <p:oleObj name="Equation" r:id="rId42" imgW="164880" imgH="368280" progId="Equation.DSMT4">
                    <p:embed/>
                    <p:pic>
                      <p:nvPicPr>
                        <p:cNvPr id="0" name=""/>
                        <p:cNvPicPr>
                          <a:picLocks noChangeAspect="1" noChangeArrowheads="1"/>
                        </p:cNvPicPr>
                        <p:nvPr/>
                      </p:nvPicPr>
                      <p:blipFill>
                        <a:blip r:embed="rId43"/>
                        <a:srcRect/>
                        <a:stretch>
                          <a:fillRect/>
                        </a:stretch>
                      </p:blipFill>
                      <p:spPr bwMode="auto">
                        <a:xfrm>
                          <a:off x="1839" y="3610"/>
                          <a:ext cx="264" cy="44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36" name="Object 208"/>
            <p:cNvGraphicFramePr>
              <a:graphicFrameLocks noChangeAspect="1"/>
            </p:cNvGraphicFramePr>
            <p:nvPr>
              <p:extLst>
                <p:ext uri="{D42A27DB-BD31-4B8C-83A1-F6EECF244321}">
                  <p14:modId xmlns:p14="http://schemas.microsoft.com/office/powerpoint/2010/main" val="2384059320"/>
                </p:ext>
              </p:extLst>
            </p:nvPr>
          </p:nvGraphicFramePr>
          <p:xfrm>
            <a:off x="3432" y="3611"/>
            <a:ext cx="264" cy="449"/>
          </p:xfrm>
          <a:graphic>
            <a:graphicData uri="http://schemas.openxmlformats.org/presentationml/2006/ole">
              <mc:AlternateContent xmlns:mc="http://schemas.openxmlformats.org/markup-compatibility/2006">
                <mc:Choice xmlns:v="urn:schemas-microsoft-com:vml" Requires="v">
                  <p:oleObj name="Equation" r:id="rId44" imgW="164880" imgH="368280" progId="Equation.DSMT4">
                    <p:embed/>
                  </p:oleObj>
                </mc:Choice>
                <mc:Fallback>
                  <p:oleObj name="Equation" r:id="rId44" imgW="164880" imgH="368280" progId="Equation.DSMT4">
                    <p:embed/>
                    <p:pic>
                      <p:nvPicPr>
                        <p:cNvPr id="0" name=""/>
                        <p:cNvPicPr>
                          <a:picLocks noChangeAspect="1" noChangeArrowheads="1"/>
                        </p:cNvPicPr>
                        <p:nvPr/>
                      </p:nvPicPr>
                      <p:blipFill>
                        <a:blip r:embed="rId45"/>
                        <a:srcRect/>
                        <a:stretch>
                          <a:fillRect/>
                        </a:stretch>
                      </p:blipFill>
                      <p:spPr bwMode="auto">
                        <a:xfrm>
                          <a:off x="3432" y="3611"/>
                          <a:ext cx="264" cy="44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4734" name="Rectangle 206"/>
          <p:cNvSpPr>
            <a:spLocks noChangeArrowheads="1"/>
          </p:cNvSpPr>
          <p:nvPr/>
        </p:nvSpPr>
        <p:spPr bwMode="auto">
          <a:xfrm>
            <a:off x="9194" y="624954"/>
            <a:ext cx="9144000" cy="6248400"/>
          </a:xfrm>
          <a:prstGeom prst="rect">
            <a:avLst/>
          </a:prstGeom>
          <a:solidFill>
            <a:schemeClr val="bg1"/>
          </a:solidFill>
          <a:ln>
            <a:noFill/>
          </a:ln>
          <a:effectLst/>
        </p:spPr>
        <p:txBody>
          <a:bodyPr anchor="ctr">
            <a:spAutoFit/>
          </a:bodyPr>
          <a:lstStyle/>
          <a:p>
            <a:endParaRPr lang="zh-CN" altLang="en-US"/>
          </a:p>
        </p:txBody>
      </p:sp>
      <p:grpSp>
        <p:nvGrpSpPr>
          <p:cNvPr id="534749" name="Group 221"/>
          <p:cNvGrpSpPr>
            <a:grpSpLocks/>
          </p:cNvGrpSpPr>
          <p:nvPr/>
        </p:nvGrpSpPr>
        <p:grpSpPr bwMode="auto">
          <a:xfrm>
            <a:off x="594982" y="3122092"/>
            <a:ext cx="3276600" cy="571500"/>
            <a:chOff x="337" y="2533"/>
            <a:chExt cx="2064" cy="360"/>
          </a:xfrm>
        </p:grpSpPr>
        <p:sp>
          <p:nvSpPr>
            <p:cNvPr id="534745" name="Rectangle 217"/>
            <p:cNvSpPr>
              <a:spLocks noChangeArrowheads="1"/>
            </p:cNvSpPr>
            <p:nvPr/>
          </p:nvSpPr>
          <p:spPr bwMode="auto">
            <a:xfrm>
              <a:off x="337" y="2533"/>
              <a:ext cx="206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当  </a:t>
              </a:r>
              <a:r>
                <a:rPr lang="zh-CN" altLang="en-US" sz="9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成立时，有</a:t>
              </a:r>
            </a:p>
          </p:txBody>
        </p:sp>
        <p:graphicFrame>
          <p:nvGraphicFramePr>
            <p:cNvPr id="534747" name="Object 219"/>
            <p:cNvGraphicFramePr>
              <a:graphicFrameLocks noChangeAspect="1"/>
            </p:cNvGraphicFramePr>
            <p:nvPr>
              <p:extLst>
                <p:ext uri="{D42A27DB-BD31-4B8C-83A1-F6EECF244321}">
                  <p14:modId xmlns:p14="http://schemas.microsoft.com/office/powerpoint/2010/main" val="1117337346"/>
                </p:ext>
              </p:extLst>
            </p:nvPr>
          </p:nvGraphicFramePr>
          <p:xfrm>
            <a:off x="612" y="2617"/>
            <a:ext cx="300" cy="276"/>
          </p:xfrm>
          <a:graphic>
            <a:graphicData uri="http://schemas.openxmlformats.org/presentationml/2006/ole">
              <mc:AlternateContent xmlns:mc="http://schemas.openxmlformats.org/markup-compatibility/2006">
                <mc:Choice xmlns:v="urn:schemas-microsoft-com:vml" Requires="v">
                  <p:oleObj name="Equation" r:id="rId46" imgW="190440" imgH="177480" progId="Equation.DSMT4">
                    <p:embed/>
                  </p:oleObj>
                </mc:Choice>
                <mc:Fallback>
                  <p:oleObj name="Equation" r:id="rId46" imgW="190440" imgH="177480" progId="Equation.DSMT4">
                    <p:embed/>
                    <p:pic>
                      <p:nvPicPr>
                        <p:cNvPr id="0" name=""/>
                        <p:cNvPicPr>
                          <a:picLocks noChangeAspect="1" noChangeArrowheads="1"/>
                        </p:cNvPicPr>
                        <p:nvPr/>
                      </p:nvPicPr>
                      <p:blipFill>
                        <a:blip r:embed="rId47"/>
                        <a:srcRect/>
                        <a:stretch>
                          <a:fillRect/>
                        </a:stretch>
                      </p:blipFill>
                      <p:spPr bwMode="auto">
                        <a:xfrm>
                          <a:off x="612" y="2617"/>
                          <a:ext cx="3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34751" name="Object 223"/>
          <p:cNvGraphicFramePr>
            <a:graphicFrameLocks noChangeAspect="1"/>
          </p:cNvGraphicFramePr>
          <p:nvPr>
            <p:extLst>
              <p:ext uri="{D42A27DB-BD31-4B8C-83A1-F6EECF244321}">
                <p14:modId xmlns:p14="http://schemas.microsoft.com/office/powerpoint/2010/main" val="2103251568"/>
              </p:ext>
            </p:extLst>
          </p:nvPr>
        </p:nvGraphicFramePr>
        <p:xfrm>
          <a:off x="2907969" y="3495154"/>
          <a:ext cx="1962150" cy="958850"/>
        </p:xfrm>
        <a:graphic>
          <a:graphicData uri="http://schemas.openxmlformats.org/presentationml/2006/ole">
            <mc:AlternateContent xmlns:mc="http://schemas.openxmlformats.org/markup-compatibility/2006">
              <mc:Choice xmlns:v="urn:schemas-microsoft-com:vml" Requires="v">
                <p:oleObj name="Equation" r:id="rId48" imgW="774360" imgH="380880" progId="Equation.DSMT4">
                  <p:embed/>
                </p:oleObj>
              </mc:Choice>
              <mc:Fallback>
                <p:oleObj name="Equation" r:id="rId48" imgW="774360" imgH="380880" progId="Equation.DSMT4">
                  <p:embed/>
                  <p:pic>
                    <p:nvPicPr>
                      <p:cNvPr id="0" name=""/>
                      <p:cNvPicPr>
                        <a:picLocks noChangeAspect="1" noChangeArrowheads="1"/>
                      </p:cNvPicPr>
                      <p:nvPr/>
                    </p:nvPicPr>
                    <p:blipFill>
                      <a:blip r:embed="rId49"/>
                      <a:srcRect/>
                      <a:stretch>
                        <a:fillRect/>
                      </a:stretch>
                    </p:blipFill>
                    <p:spPr bwMode="auto">
                      <a:xfrm>
                        <a:off x="2907969" y="3495154"/>
                        <a:ext cx="1962150" cy="958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55" name="Object 227"/>
          <p:cNvGraphicFramePr>
            <a:graphicFrameLocks noChangeAspect="1"/>
          </p:cNvGraphicFramePr>
          <p:nvPr>
            <p:extLst>
              <p:ext uri="{D42A27DB-BD31-4B8C-83A1-F6EECF244321}">
                <p14:modId xmlns:p14="http://schemas.microsoft.com/office/powerpoint/2010/main" val="776328737"/>
              </p:ext>
            </p:extLst>
          </p:nvPr>
        </p:nvGraphicFramePr>
        <p:xfrm>
          <a:off x="426660" y="4260329"/>
          <a:ext cx="3987800" cy="928687"/>
        </p:xfrm>
        <a:graphic>
          <a:graphicData uri="http://schemas.openxmlformats.org/presentationml/2006/ole">
            <mc:AlternateContent xmlns:mc="http://schemas.openxmlformats.org/markup-compatibility/2006">
              <mc:Choice xmlns:v="urn:schemas-microsoft-com:vml" Requires="v">
                <p:oleObj name="Equation" r:id="rId50" imgW="1574640" imgH="368280" progId="Equation.DSMT4">
                  <p:embed/>
                </p:oleObj>
              </mc:Choice>
              <mc:Fallback>
                <p:oleObj name="Equation" r:id="rId50" imgW="1574640" imgH="368280" progId="Equation.DSMT4">
                  <p:embed/>
                  <p:pic>
                    <p:nvPicPr>
                      <p:cNvPr id="0" name=""/>
                      <p:cNvPicPr>
                        <a:picLocks noChangeAspect="1" noChangeArrowheads="1"/>
                      </p:cNvPicPr>
                      <p:nvPr/>
                    </p:nvPicPr>
                    <p:blipFill>
                      <a:blip r:embed="rId51"/>
                      <a:srcRect/>
                      <a:stretch>
                        <a:fillRect/>
                      </a:stretch>
                    </p:blipFill>
                    <p:spPr bwMode="auto">
                      <a:xfrm>
                        <a:off x="426660" y="4260329"/>
                        <a:ext cx="3987800" cy="9286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4763" name="Group 235"/>
          <p:cNvGrpSpPr>
            <a:grpSpLocks/>
          </p:cNvGrpSpPr>
          <p:nvPr/>
        </p:nvGrpSpPr>
        <p:grpSpPr bwMode="auto">
          <a:xfrm>
            <a:off x="4279569" y="4342879"/>
            <a:ext cx="4457700" cy="561975"/>
            <a:chOff x="2690" y="2726"/>
            <a:chExt cx="2808" cy="354"/>
          </a:xfrm>
        </p:grpSpPr>
        <p:sp>
          <p:nvSpPr>
            <p:cNvPr id="534757" name="Rectangle 229"/>
            <p:cNvSpPr>
              <a:spLocks noChangeArrowheads="1"/>
            </p:cNvSpPr>
            <p:nvPr/>
          </p:nvSpPr>
          <p:spPr bwMode="auto">
            <a:xfrm>
              <a:off x="2690" y="2726"/>
              <a:ext cx="280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即当        拒绝</a:t>
              </a:r>
            </a:p>
          </p:txBody>
        </p:sp>
        <p:graphicFrame>
          <p:nvGraphicFramePr>
            <p:cNvPr id="534758" name="Object 230"/>
            <p:cNvGraphicFramePr>
              <a:graphicFrameLocks noChangeAspect="1"/>
            </p:cNvGraphicFramePr>
            <p:nvPr>
              <p:extLst>
                <p:ext uri="{D42A27DB-BD31-4B8C-83A1-F6EECF244321}">
                  <p14:modId xmlns:p14="http://schemas.microsoft.com/office/powerpoint/2010/main" val="3286966655"/>
                </p:ext>
              </p:extLst>
            </p:nvPr>
          </p:nvGraphicFramePr>
          <p:xfrm>
            <a:off x="4677" y="2794"/>
            <a:ext cx="300" cy="276"/>
          </p:xfrm>
          <a:graphic>
            <a:graphicData uri="http://schemas.openxmlformats.org/presentationml/2006/ole">
              <mc:AlternateContent xmlns:mc="http://schemas.openxmlformats.org/markup-compatibility/2006">
                <mc:Choice xmlns:v="urn:schemas-microsoft-com:vml" Requires="v">
                  <p:oleObj name="Equation" r:id="rId52" imgW="190440" imgH="177480" progId="Equation.DSMT4">
                    <p:embed/>
                  </p:oleObj>
                </mc:Choice>
                <mc:Fallback>
                  <p:oleObj name="Equation" r:id="rId52" imgW="190440" imgH="177480" progId="Equation.DSMT4">
                    <p:embed/>
                    <p:pic>
                      <p:nvPicPr>
                        <p:cNvPr id="0" name=""/>
                        <p:cNvPicPr>
                          <a:picLocks noChangeAspect="1" noChangeArrowheads="1"/>
                        </p:cNvPicPr>
                        <p:nvPr/>
                      </p:nvPicPr>
                      <p:blipFill>
                        <a:blip r:embed="rId53"/>
                        <a:srcRect/>
                        <a:stretch>
                          <a:fillRect/>
                        </a:stretch>
                      </p:blipFill>
                      <p:spPr bwMode="auto">
                        <a:xfrm>
                          <a:off x="4677" y="2794"/>
                          <a:ext cx="3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60" name="Object 232"/>
            <p:cNvGraphicFramePr>
              <a:graphicFrameLocks noChangeAspect="1"/>
            </p:cNvGraphicFramePr>
            <p:nvPr>
              <p:extLst>
                <p:ext uri="{D42A27DB-BD31-4B8C-83A1-F6EECF244321}">
                  <p14:modId xmlns:p14="http://schemas.microsoft.com/office/powerpoint/2010/main" val="3268267545"/>
                </p:ext>
              </p:extLst>
            </p:nvPr>
          </p:nvGraphicFramePr>
          <p:xfrm>
            <a:off x="3321" y="2794"/>
            <a:ext cx="873" cy="282"/>
          </p:xfrm>
          <a:graphic>
            <a:graphicData uri="http://schemas.openxmlformats.org/presentationml/2006/ole">
              <mc:AlternateContent xmlns:mc="http://schemas.openxmlformats.org/markup-compatibility/2006">
                <mc:Choice xmlns:v="urn:schemas-microsoft-com:vml" Requires="v">
                  <p:oleObj name="Equation" r:id="rId54" imgW="545760" imgH="177480" progId="Equation.DSMT4">
                    <p:embed/>
                  </p:oleObj>
                </mc:Choice>
                <mc:Fallback>
                  <p:oleObj name="Equation" r:id="rId54" imgW="545760" imgH="177480" progId="Equation.DSMT4">
                    <p:embed/>
                    <p:pic>
                      <p:nvPicPr>
                        <p:cNvPr id="0" name=""/>
                        <p:cNvPicPr>
                          <a:picLocks noChangeAspect="1" noChangeArrowheads="1"/>
                        </p:cNvPicPr>
                        <p:nvPr/>
                      </p:nvPicPr>
                      <p:blipFill>
                        <a:blip r:embed="rId55"/>
                        <a:srcRect/>
                        <a:stretch>
                          <a:fillRect/>
                        </a:stretch>
                      </p:blipFill>
                      <p:spPr bwMode="auto">
                        <a:xfrm>
                          <a:off x="3321" y="2794"/>
                          <a:ext cx="873" cy="28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4765" name="Rectangle 237"/>
          <p:cNvSpPr>
            <a:spLocks noChangeArrowheads="1"/>
          </p:cNvSpPr>
          <p:nvPr/>
        </p:nvSpPr>
        <p:spPr bwMode="auto">
          <a:xfrm>
            <a:off x="571169" y="5041379"/>
            <a:ext cx="2273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具体计算</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得</a:t>
            </a:r>
          </a:p>
        </p:txBody>
      </p:sp>
      <p:graphicFrame>
        <p:nvGraphicFramePr>
          <p:cNvPr id="534767" name="Object 239"/>
          <p:cNvGraphicFramePr>
            <a:graphicFrameLocks noChangeAspect="1"/>
          </p:cNvGraphicFramePr>
          <p:nvPr>
            <p:extLst>
              <p:ext uri="{D42A27DB-BD31-4B8C-83A1-F6EECF244321}">
                <p14:modId xmlns:p14="http://schemas.microsoft.com/office/powerpoint/2010/main" val="1589770707"/>
              </p:ext>
            </p:extLst>
          </p:nvPr>
        </p:nvGraphicFramePr>
        <p:xfrm>
          <a:off x="2682544" y="5379517"/>
          <a:ext cx="3409950" cy="927100"/>
        </p:xfrm>
        <a:graphic>
          <a:graphicData uri="http://schemas.openxmlformats.org/presentationml/2006/ole">
            <mc:AlternateContent xmlns:mc="http://schemas.openxmlformats.org/markup-compatibility/2006">
              <mc:Choice xmlns:v="urn:schemas-microsoft-com:vml" Requires="v">
                <p:oleObj name="Equation" r:id="rId56" imgW="1346040" imgH="368280" progId="Equation.DSMT4">
                  <p:embed/>
                </p:oleObj>
              </mc:Choice>
              <mc:Fallback>
                <p:oleObj name="Equation" r:id="rId56" imgW="1346040" imgH="368280" progId="Equation.DSMT4">
                  <p:embed/>
                  <p:pic>
                    <p:nvPicPr>
                      <p:cNvPr id="0" name=""/>
                      <p:cNvPicPr>
                        <a:picLocks noChangeAspect="1" noChangeArrowheads="1"/>
                      </p:cNvPicPr>
                      <p:nvPr/>
                    </p:nvPicPr>
                    <p:blipFill>
                      <a:blip r:embed="rId57"/>
                      <a:srcRect/>
                      <a:stretch>
                        <a:fillRect/>
                      </a:stretch>
                    </p:blipFill>
                    <p:spPr bwMode="auto">
                      <a:xfrm>
                        <a:off x="2682544" y="5379517"/>
                        <a:ext cx="3409950" cy="927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68" name="Object 240"/>
          <p:cNvGraphicFramePr>
            <a:graphicFrameLocks noChangeAspect="1"/>
          </p:cNvGraphicFramePr>
          <p:nvPr>
            <p:extLst>
              <p:ext uri="{D42A27DB-BD31-4B8C-83A1-F6EECF244321}">
                <p14:modId xmlns:p14="http://schemas.microsoft.com/office/powerpoint/2010/main" val="1188527363"/>
              </p:ext>
            </p:extLst>
          </p:nvPr>
        </p:nvGraphicFramePr>
        <p:xfrm>
          <a:off x="6055982" y="5612879"/>
          <a:ext cx="931862" cy="384175"/>
        </p:xfrm>
        <a:graphic>
          <a:graphicData uri="http://schemas.openxmlformats.org/presentationml/2006/ole">
            <mc:AlternateContent xmlns:mc="http://schemas.openxmlformats.org/markup-compatibility/2006">
              <mc:Choice xmlns:v="urn:schemas-microsoft-com:vml" Requires="v">
                <p:oleObj name="Equation" r:id="rId58" imgW="368280" imgH="152280" progId="Equation.DSMT4">
                  <p:embed/>
                </p:oleObj>
              </mc:Choice>
              <mc:Fallback>
                <p:oleObj name="Equation" r:id="rId58" imgW="368280" imgH="152280" progId="Equation.DSMT4">
                  <p:embed/>
                  <p:pic>
                    <p:nvPicPr>
                      <p:cNvPr id="0" name=""/>
                      <p:cNvPicPr>
                        <a:picLocks noChangeAspect="1" noChangeArrowheads="1"/>
                      </p:cNvPicPr>
                      <p:nvPr/>
                    </p:nvPicPr>
                    <p:blipFill>
                      <a:blip r:embed="rId59"/>
                      <a:srcRect/>
                      <a:stretch>
                        <a:fillRect/>
                      </a:stretch>
                    </p:blipFill>
                    <p:spPr bwMode="auto">
                      <a:xfrm>
                        <a:off x="6055982" y="5612879"/>
                        <a:ext cx="931862" cy="3841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4773" name="Group 245"/>
          <p:cNvGrpSpPr>
            <a:grpSpLocks/>
          </p:cNvGrpSpPr>
          <p:nvPr/>
        </p:nvGrpSpPr>
        <p:grpSpPr bwMode="auto">
          <a:xfrm>
            <a:off x="-41606" y="6084367"/>
            <a:ext cx="6629400" cy="561975"/>
            <a:chOff x="0" y="3823"/>
            <a:chExt cx="4176" cy="354"/>
          </a:xfrm>
        </p:grpSpPr>
        <p:sp>
          <p:nvSpPr>
            <p:cNvPr id="534770" name="Rectangle 242"/>
            <p:cNvSpPr>
              <a:spLocks noChangeArrowheads="1"/>
            </p:cNvSpPr>
            <p:nvPr/>
          </p:nvSpPr>
          <p:spPr bwMode="auto">
            <a:xfrm>
              <a:off x="0" y="3823"/>
              <a:ext cx="4176"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故拒绝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即认为包装机工作不正常</a:t>
              </a:r>
              <a:r>
                <a:rPr lang="en-US" altLang="zh-CN" b="1" dirty="0">
                  <a:effectLst>
                    <a:outerShdw blurRad="38100" dist="38100" dir="2700000" algn="tl">
                      <a:srgbClr val="C0C0C0"/>
                    </a:outerShdw>
                  </a:effectLst>
                  <a:latin typeface="黑体" pitchFamily="49" charset="-122"/>
                  <a:ea typeface="黑体" pitchFamily="49" charset="-122"/>
                </a:rPr>
                <a:t>.</a:t>
              </a:r>
            </a:p>
          </p:txBody>
        </p:sp>
        <p:graphicFrame>
          <p:nvGraphicFramePr>
            <p:cNvPr id="534771" name="Object 243"/>
            <p:cNvGraphicFramePr>
              <a:graphicFrameLocks noChangeAspect="1"/>
            </p:cNvGraphicFramePr>
            <p:nvPr>
              <p:extLst>
                <p:ext uri="{D42A27DB-BD31-4B8C-83A1-F6EECF244321}">
                  <p14:modId xmlns:p14="http://schemas.microsoft.com/office/powerpoint/2010/main" val="409893835"/>
                </p:ext>
              </p:extLst>
            </p:nvPr>
          </p:nvGraphicFramePr>
          <p:xfrm>
            <a:off x="731" y="3899"/>
            <a:ext cx="380" cy="276"/>
          </p:xfrm>
          <a:graphic>
            <a:graphicData uri="http://schemas.openxmlformats.org/presentationml/2006/ole">
              <mc:AlternateContent xmlns:mc="http://schemas.openxmlformats.org/markup-compatibility/2006">
                <mc:Choice xmlns:v="urn:schemas-microsoft-com:vml" Requires="v">
                  <p:oleObj name="Equation" r:id="rId60" imgW="241200" imgH="177480" progId="Equation.DSMT4">
                    <p:embed/>
                  </p:oleObj>
                </mc:Choice>
                <mc:Fallback>
                  <p:oleObj name="Equation" r:id="rId60" imgW="241200" imgH="177480" progId="Equation.DSMT4">
                    <p:embed/>
                    <p:pic>
                      <p:nvPicPr>
                        <p:cNvPr id="0" name=""/>
                        <p:cNvPicPr>
                          <a:picLocks noChangeAspect="1" noChangeArrowheads="1"/>
                        </p:cNvPicPr>
                        <p:nvPr/>
                      </p:nvPicPr>
                      <p:blipFill>
                        <a:blip r:embed="rId61"/>
                        <a:srcRect/>
                        <a:stretch>
                          <a:fillRect/>
                        </a:stretch>
                      </p:blipFill>
                      <p:spPr bwMode="auto">
                        <a:xfrm>
                          <a:off x="731" y="3899"/>
                          <a:ext cx="38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34774" name="Object 246"/>
          <p:cNvGraphicFramePr>
            <a:graphicFrameLocks noChangeAspect="1"/>
          </p:cNvGraphicFramePr>
          <p:nvPr>
            <p:extLst>
              <p:ext uri="{D42A27DB-BD31-4B8C-83A1-F6EECF244321}">
                <p14:modId xmlns:p14="http://schemas.microsoft.com/office/powerpoint/2010/main" val="4260451236"/>
              </p:ext>
            </p:extLst>
          </p:nvPr>
        </p:nvGraphicFramePr>
        <p:xfrm>
          <a:off x="4824082" y="3749154"/>
          <a:ext cx="1093787" cy="479425"/>
        </p:xfrm>
        <a:graphic>
          <a:graphicData uri="http://schemas.openxmlformats.org/presentationml/2006/ole">
            <mc:AlternateContent xmlns:mc="http://schemas.openxmlformats.org/markup-compatibility/2006">
              <mc:Choice xmlns:v="urn:schemas-microsoft-com:vml" Requires="v">
                <p:oleObj name="公式" r:id="rId62" imgW="431640" imgH="190440" progId="Equation.3">
                  <p:embed/>
                </p:oleObj>
              </mc:Choice>
              <mc:Fallback>
                <p:oleObj name="公式" r:id="rId62" imgW="431640" imgH="190440" progId="Equation.3">
                  <p:embed/>
                  <p:pic>
                    <p:nvPicPr>
                      <p:cNvPr id="0" name=""/>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4824082" y="3749154"/>
                        <a:ext cx="1093787"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4800" name="Group 272"/>
          <p:cNvGrpSpPr>
            <a:grpSpLocks/>
          </p:cNvGrpSpPr>
          <p:nvPr/>
        </p:nvGrpSpPr>
        <p:grpSpPr bwMode="auto">
          <a:xfrm>
            <a:off x="6187744" y="3120505"/>
            <a:ext cx="2536825" cy="1350963"/>
            <a:chOff x="3996" y="1956"/>
            <a:chExt cx="1598" cy="851"/>
          </a:xfrm>
        </p:grpSpPr>
        <p:graphicFrame>
          <p:nvGraphicFramePr>
            <p:cNvPr id="534792" name="Object 264"/>
            <p:cNvGraphicFramePr>
              <a:graphicFrameLocks noChangeAspect="1"/>
            </p:cNvGraphicFramePr>
            <p:nvPr>
              <p:extLst>
                <p:ext uri="{D42A27DB-BD31-4B8C-83A1-F6EECF244321}">
                  <p14:modId xmlns:p14="http://schemas.microsoft.com/office/powerpoint/2010/main" val="483807844"/>
                </p:ext>
              </p:extLst>
            </p:nvPr>
          </p:nvGraphicFramePr>
          <p:xfrm>
            <a:off x="4965" y="2509"/>
            <a:ext cx="544" cy="297"/>
          </p:xfrm>
          <a:graphic>
            <a:graphicData uri="http://schemas.openxmlformats.org/presentationml/2006/ole">
              <mc:AlternateContent xmlns:mc="http://schemas.openxmlformats.org/markup-compatibility/2006">
                <mc:Choice xmlns:v="urn:schemas-microsoft-com:vml" Requires="v">
                  <p:oleObj name="Equation" r:id="rId64" imgW="330120" imgH="177480" progId="Equation.DSMT4">
                    <p:embed/>
                  </p:oleObj>
                </mc:Choice>
                <mc:Fallback>
                  <p:oleObj name="Equation" r:id="rId64" imgW="330120" imgH="177480" progId="Equation.DSMT4">
                    <p:embed/>
                    <p:pic>
                      <p:nvPicPr>
                        <p:cNvPr id="0" name=""/>
                        <p:cNvPicPr>
                          <a:picLocks noChangeAspect="1" noChangeArrowheads="1"/>
                        </p:cNvPicPr>
                        <p:nvPr/>
                      </p:nvPicPr>
                      <p:blipFill>
                        <a:blip r:embed="rId65"/>
                        <a:srcRect/>
                        <a:stretch>
                          <a:fillRect/>
                        </a:stretch>
                      </p:blipFill>
                      <p:spPr bwMode="auto">
                        <a:xfrm>
                          <a:off x="4965" y="2509"/>
                          <a:ext cx="544" cy="2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793" name="Object 265"/>
            <p:cNvGraphicFramePr>
              <a:graphicFrameLocks noChangeAspect="1"/>
            </p:cNvGraphicFramePr>
            <p:nvPr>
              <p:extLst>
                <p:ext uri="{D42A27DB-BD31-4B8C-83A1-F6EECF244321}">
                  <p14:modId xmlns:p14="http://schemas.microsoft.com/office/powerpoint/2010/main" val="4288752484"/>
                </p:ext>
              </p:extLst>
            </p:nvPr>
          </p:nvGraphicFramePr>
          <p:xfrm>
            <a:off x="4133" y="2510"/>
            <a:ext cx="691" cy="297"/>
          </p:xfrm>
          <a:graphic>
            <a:graphicData uri="http://schemas.openxmlformats.org/presentationml/2006/ole">
              <mc:AlternateContent xmlns:mc="http://schemas.openxmlformats.org/markup-compatibility/2006">
                <mc:Choice xmlns:v="urn:schemas-microsoft-com:vml" Requires="v">
                  <p:oleObj name="Equation" r:id="rId66" imgW="419040" imgH="177480" progId="Equation.DSMT4">
                    <p:embed/>
                  </p:oleObj>
                </mc:Choice>
                <mc:Fallback>
                  <p:oleObj name="Equation" r:id="rId66" imgW="419040" imgH="177480" progId="Equation.DSMT4">
                    <p:embed/>
                    <p:pic>
                      <p:nvPicPr>
                        <p:cNvPr id="0" name=""/>
                        <p:cNvPicPr>
                          <a:picLocks noChangeAspect="1" noChangeArrowheads="1"/>
                        </p:cNvPicPr>
                        <p:nvPr/>
                      </p:nvPicPr>
                      <p:blipFill>
                        <a:blip r:embed="rId67"/>
                        <a:srcRect/>
                        <a:stretch>
                          <a:fillRect/>
                        </a:stretch>
                      </p:blipFill>
                      <p:spPr bwMode="auto">
                        <a:xfrm>
                          <a:off x="4133" y="2510"/>
                          <a:ext cx="691" cy="2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4796" name="Group 268"/>
            <p:cNvGrpSpPr>
              <a:grpSpLocks/>
            </p:cNvGrpSpPr>
            <p:nvPr/>
          </p:nvGrpSpPr>
          <p:grpSpPr bwMode="auto">
            <a:xfrm>
              <a:off x="4015" y="2381"/>
              <a:ext cx="339" cy="197"/>
              <a:chOff x="4015" y="2381"/>
              <a:chExt cx="339" cy="197"/>
            </a:xfrm>
          </p:grpSpPr>
          <p:sp>
            <p:nvSpPr>
              <p:cNvPr id="534779" name="Freeform 251"/>
              <p:cNvSpPr>
                <a:spLocks/>
              </p:cNvSpPr>
              <p:nvPr/>
            </p:nvSpPr>
            <p:spPr bwMode="auto">
              <a:xfrm>
                <a:off x="4015" y="2381"/>
                <a:ext cx="339" cy="197"/>
              </a:xfrm>
              <a:custGeom>
                <a:avLst/>
                <a:gdLst>
                  <a:gd name="T0" fmla="*/ 0 w 339"/>
                  <a:gd name="T1" fmla="*/ 197 h 197"/>
                  <a:gd name="T2" fmla="*/ 0 w 339"/>
                  <a:gd name="T3" fmla="*/ 115 h 197"/>
                  <a:gd name="T4" fmla="*/ 35 w 339"/>
                  <a:gd name="T5" fmla="*/ 115 h 197"/>
                  <a:gd name="T6" fmla="*/ 95 w 339"/>
                  <a:gd name="T7" fmla="*/ 104 h 197"/>
                  <a:gd name="T8" fmla="*/ 140 w 339"/>
                  <a:gd name="T9" fmla="*/ 94 h 197"/>
                  <a:gd name="T10" fmla="*/ 208 w 339"/>
                  <a:gd name="T11" fmla="*/ 73 h 197"/>
                  <a:gd name="T12" fmla="*/ 260 w 339"/>
                  <a:gd name="T13" fmla="*/ 48 h 197"/>
                  <a:gd name="T14" fmla="*/ 296 w 339"/>
                  <a:gd name="T15" fmla="*/ 28 h 197"/>
                  <a:gd name="T16" fmla="*/ 313 w 339"/>
                  <a:gd name="T17" fmla="*/ 15 h 197"/>
                  <a:gd name="T18" fmla="*/ 338 w 339"/>
                  <a:gd name="T19" fmla="*/ 0 h 197"/>
                  <a:gd name="T20" fmla="*/ 339 w 339"/>
                  <a:gd name="T21" fmla="*/ 197 h 197"/>
                  <a:gd name="T22" fmla="*/ 0 w 339"/>
                  <a:gd name="T2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9" h="197">
                    <a:moveTo>
                      <a:pt x="0" y="197"/>
                    </a:moveTo>
                    <a:lnTo>
                      <a:pt x="0" y="115"/>
                    </a:lnTo>
                    <a:lnTo>
                      <a:pt x="35" y="115"/>
                    </a:lnTo>
                    <a:lnTo>
                      <a:pt x="95" y="104"/>
                    </a:lnTo>
                    <a:lnTo>
                      <a:pt x="140" y="94"/>
                    </a:lnTo>
                    <a:lnTo>
                      <a:pt x="208" y="73"/>
                    </a:lnTo>
                    <a:lnTo>
                      <a:pt x="260" y="48"/>
                    </a:lnTo>
                    <a:lnTo>
                      <a:pt x="296" y="28"/>
                    </a:lnTo>
                    <a:lnTo>
                      <a:pt x="313" y="15"/>
                    </a:lnTo>
                    <a:lnTo>
                      <a:pt x="338" y="0"/>
                    </a:lnTo>
                    <a:lnTo>
                      <a:pt x="339" y="197"/>
                    </a:lnTo>
                    <a:lnTo>
                      <a:pt x="0" y="197"/>
                    </a:lnTo>
                    <a:close/>
                  </a:path>
                </a:pathLst>
              </a:custGeom>
              <a:gradFill rotWithShape="1">
                <a:gsLst>
                  <a:gs pos="0">
                    <a:schemeClr val="accent2">
                      <a:alpha val="63000"/>
                    </a:schemeClr>
                  </a:gs>
                  <a:gs pos="50000">
                    <a:schemeClr val="accent2">
                      <a:gamma/>
                      <a:shade val="46275"/>
                      <a:invGamma/>
                    </a:schemeClr>
                  </a:gs>
                  <a:gs pos="100000">
                    <a:schemeClr val="accent2">
                      <a:alpha val="63000"/>
                    </a:schemeClr>
                  </a:gs>
                </a:gsLst>
                <a:lin ang="18900000" scaled="1"/>
              </a:gradFill>
              <a:ln w="9525" cap="flat" cmpd="sng">
                <a:solidFill>
                  <a:srgbClr val="FFFF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4795" name="Line 267"/>
              <p:cNvSpPr>
                <a:spLocks noChangeShapeType="1"/>
              </p:cNvSpPr>
              <p:nvPr/>
            </p:nvSpPr>
            <p:spPr bwMode="auto">
              <a:xfrm flipV="1">
                <a:off x="4353" y="2384"/>
                <a:ext cx="0" cy="193"/>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34797" name="Group 269"/>
            <p:cNvGrpSpPr>
              <a:grpSpLocks/>
            </p:cNvGrpSpPr>
            <p:nvPr/>
          </p:nvGrpSpPr>
          <p:grpSpPr bwMode="auto">
            <a:xfrm flipH="1">
              <a:off x="5041" y="2381"/>
              <a:ext cx="331" cy="197"/>
              <a:chOff x="4015" y="2381"/>
              <a:chExt cx="339" cy="197"/>
            </a:xfrm>
          </p:grpSpPr>
          <p:sp>
            <p:nvSpPr>
              <p:cNvPr id="534798" name="Freeform 270"/>
              <p:cNvSpPr>
                <a:spLocks/>
              </p:cNvSpPr>
              <p:nvPr/>
            </p:nvSpPr>
            <p:spPr bwMode="auto">
              <a:xfrm>
                <a:off x="4015" y="2381"/>
                <a:ext cx="339" cy="197"/>
              </a:xfrm>
              <a:custGeom>
                <a:avLst/>
                <a:gdLst>
                  <a:gd name="T0" fmla="*/ 0 w 339"/>
                  <a:gd name="T1" fmla="*/ 197 h 197"/>
                  <a:gd name="T2" fmla="*/ 0 w 339"/>
                  <a:gd name="T3" fmla="*/ 115 h 197"/>
                  <a:gd name="T4" fmla="*/ 35 w 339"/>
                  <a:gd name="T5" fmla="*/ 115 h 197"/>
                  <a:gd name="T6" fmla="*/ 95 w 339"/>
                  <a:gd name="T7" fmla="*/ 104 h 197"/>
                  <a:gd name="T8" fmla="*/ 140 w 339"/>
                  <a:gd name="T9" fmla="*/ 94 h 197"/>
                  <a:gd name="T10" fmla="*/ 208 w 339"/>
                  <a:gd name="T11" fmla="*/ 73 h 197"/>
                  <a:gd name="T12" fmla="*/ 260 w 339"/>
                  <a:gd name="T13" fmla="*/ 48 h 197"/>
                  <a:gd name="T14" fmla="*/ 296 w 339"/>
                  <a:gd name="T15" fmla="*/ 28 h 197"/>
                  <a:gd name="T16" fmla="*/ 313 w 339"/>
                  <a:gd name="T17" fmla="*/ 15 h 197"/>
                  <a:gd name="T18" fmla="*/ 338 w 339"/>
                  <a:gd name="T19" fmla="*/ 0 h 197"/>
                  <a:gd name="T20" fmla="*/ 339 w 339"/>
                  <a:gd name="T21" fmla="*/ 197 h 197"/>
                  <a:gd name="T22" fmla="*/ 0 w 339"/>
                  <a:gd name="T2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9" h="197">
                    <a:moveTo>
                      <a:pt x="0" y="197"/>
                    </a:moveTo>
                    <a:lnTo>
                      <a:pt x="0" y="115"/>
                    </a:lnTo>
                    <a:lnTo>
                      <a:pt x="35" y="115"/>
                    </a:lnTo>
                    <a:lnTo>
                      <a:pt x="95" y="104"/>
                    </a:lnTo>
                    <a:lnTo>
                      <a:pt x="140" y="94"/>
                    </a:lnTo>
                    <a:lnTo>
                      <a:pt x="208" y="73"/>
                    </a:lnTo>
                    <a:lnTo>
                      <a:pt x="260" y="48"/>
                    </a:lnTo>
                    <a:lnTo>
                      <a:pt x="296" y="28"/>
                    </a:lnTo>
                    <a:lnTo>
                      <a:pt x="313" y="15"/>
                    </a:lnTo>
                    <a:lnTo>
                      <a:pt x="338" y="0"/>
                    </a:lnTo>
                    <a:lnTo>
                      <a:pt x="339" y="197"/>
                    </a:lnTo>
                    <a:lnTo>
                      <a:pt x="0" y="197"/>
                    </a:lnTo>
                    <a:close/>
                  </a:path>
                </a:pathLst>
              </a:custGeom>
              <a:gradFill rotWithShape="1">
                <a:gsLst>
                  <a:gs pos="0">
                    <a:schemeClr val="accent2">
                      <a:alpha val="63000"/>
                    </a:schemeClr>
                  </a:gs>
                  <a:gs pos="50000">
                    <a:schemeClr val="accent2">
                      <a:gamma/>
                      <a:shade val="46275"/>
                      <a:invGamma/>
                    </a:schemeClr>
                  </a:gs>
                  <a:gs pos="100000">
                    <a:schemeClr val="accent2">
                      <a:alpha val="63000"/>
                    </a:schemeClr>
                  </a:gs>
                </a:gsLst>
                <a:lin ang="18900000" scaled="1"/>
              </a:gradFill>
              <a:ln w="9525" cap="flat" cmpd="sng">
                <a:solidFill>
                  <a:srgbClr val="FFFF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4799" name="Line 271"/>
              <p:cNvSpPr>
                <a:spLocks noChangeShapeType="1"/>
              </p:cNvSpPr>
              <p:nvPr/>
            </p:nvSpPr>
            <p:spPr bwMode="auto">
              <a:xfrm flipV="1">
                <a:off x="4353" y="2384"/>
                <a:ext cx="0" cy="193"/>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34780" name="Line 252"/>
            <p:cNvSpPr>
              <a:spLocks noChangeShapeType="1"/>
            </p:cNvSpPr>
            <p:nvPr/>
          </p:nvSpPr>
          <p:spPr bwMode="auto">
            <a:xfrm flipV="1">
              <a:off x="4004" y="2580"/>
              <a:ext cx="1507"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4781" name="Line 253"/>
            <p:cNvSpPr>
              <a:spLocks noChangeShapeType="1"/>
            </p:cNvSpPr>
            <p:nvPr/>
          </p:nvSpPr>
          <p:spPr bwMode="auto">
            <a:xfrm flipV="1">
              <a:off x="4699" y="1956"/>
              <a:ext cx="1" cy="622"/>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4784" name="Freeform 256"/>
            <p:cNvSpPr>
              <a:spLocks/>
            </p:cNvSpPr>
            <p:nvPr/>
          </p:nvSpPr>
          <p:spPr bwMode="auto">
            <a:xfrm>
              <a:off x="4017" y="2112"/>
              <a:ext cx="681" cy="384"/>
            </a:xfrm>
            <a:custGeom>
              <a:avLst/>
              <a:gdLst>
                <a:gd name="T0" fmla="*/ 0 w 905"/>
                <a:gd name="T1" fmla="*/ 511 h 511"/>
                <a:gd name="T2" fmla="*/ 140 w 905"/>
                <a:gd name="T3" fmla="*/ 494 h 511"/>
                <a:gd name="T4" fmla="*/ 326 w 905"/>
                <a:gd name="T5" fmla="*/ 430 h 511"/>
                <a:gd name="T6" fmla="*/ 551 w 905"/>
                <a:gd name="T7" fmla="*/ 279 h 511"/>
                <a:gd name="T8" fmla="*/ 723 w 905"/>
                <a:gd name="T9" fmla="*/ 80 h 511"/>
                <a:gd name="T10" fmla="*/ 827 w 905"/>
                <a:gd name="T11" fmla="*/ 13 h 511"/>
                <a:gd name="T12" fmla="*/ 905 w 905"/>
                <a:gd name="T13" fmla="*/ 0 h 511"/>
              </a:gdLst>
              <a:ahLst/>
              <a:cxnLst>
                <a:cxn ang="0">
                  <a:pos x="T0" y="T1"/>
                </a:cxn>
                <a:cxn ang="0">
                  <a:pos x="T2" y="T3"/>
                </a:cxn>
                <a:cxn ang="0">
                  <a:pos x="T4" y="T5"/>
                </a:cxn>
                <a:cxn ang="0">
                  <a:pos x="T6" y="T7"/>
                </a:cxn>
                <a:cxn ang="0">
                  <a:pos x="T8" y="T9"/>
                </a:cxn>
                <a:cxn ang="0">
                  <a:pos x="T10" y="T11"/>
                </a:cxn>
                <a:cxn ang="0">
                  <a:pos x="T12" y="T13"/>
                </a:cxn>
              </a:cxnLst>
              <a:rect l="0" t="0" r="r" b="b"/>
              <a:pathLst>
                <a:path w="905" h="511">
                  <a:moveTo>
                    <a:pt x="0" y="511"/>
                  </a:moveTo>
                  <a:cubicBezTo>
                    <a:pt x="24" y="508"/>
                    <a:pt x="85" y="507"/>
                    <a:pt x="140" y="494"/>
                  </a:cubicBezTo>
                  <a:cubicBezTo>
                    <a:pt x="194" y="481"/>
                    <a:pt x="257" y="466"/>
                    <a:pt x="326" y="430"/>
                  </a:cubicBezTo>
                  <a:cubicBezTo>
                    <a:pt x="395" y="394"/>
                    <a:pt x="488" y="337"/>
                    <a:pt x="551" y="279"/>
                  </a:cubicBezTo>
                  <a:cubicBezTo>
                    <a:pt x="614" y="221"/>
                    <a:pt x="673" y="128"/>
                    <a:pt x="723" y="80"/>
                  </a:cubicBezTo>
                  <a:cubicBezTo>
                    <a:pt x="773" y="32"/>
                    <a:pt x="795" y="24"/>
                    <a:pt x="827" y="13"/>
                  </a:cubicBezTo>
                  <a:cubicBezTo>
                    <a:pt x="859" y="2"/>
                    <a:pt x="889" y="3"/>
                    <a:pt x="905"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4785" name="Freeform 257"/>
            <p:cNvSpPr>
              <a:spLocks/>
            </p:cNvSpPr>
            <p:nvPr/>
          </p:nvSpPr>
          <p:spPr bwMode="auto">
            <a:xfrm flipH="1">
              <a:off x="4699" y="2112"/>
              <a:ext cx="680" cy="384"/>
            </a:xfrm>
            <a:custGeom>
              <a:avLst/>
              <a:gdLst>
                <a:gd name="T0" fmla="*/ 0 w 905"/>
                <a:gd name="T1" fmla="*/ 511 h 511"/>
                <a:gd name="T2" fmla="*/ 140 w 905"/>
                <a:gd name="T3" fmla="*/ 494 h 511"/>
                <a:gd name="T4" fmla="*/ 326 w 905"/>
                <a:gd name="T5" fmla="*/ 430 h 511"/>
                <a:gd name="T6" fmla="*/ 551 w 905"/>
                <a:gd name="T7" fmla="*/ 279 h 511"/>
                <a:gd name="T8" fmla="*/ 723 w 905"/>
                <a:gd name="T9" fmla="*/ 80 h 511"/>
                <a:gd name="T10" fmla="*/ 827 w 905"/>
                <a:gd name="T11" fmla="*/ 13 h 511"/>
                <a:gd name="T12" fmla="*/ 905 w 905"/>
                <a:gd name="T13" fmla="*/ 0 h 511"/>
              </a:gdLst>
              <a:ahLst/>
              <a:cxnLst>
                <a:cxn ang="0">
                  <a:pos x="T0" y="T1"/>
                </a:cxn>
                <a:cxn ang="0">
                  <a:pos x="T2" y="T3"/>
                </a:cxn>
                <a:cxn ang="0">
                  <a:pos x="T4" y="T5"/>
                </a:cxn>
                <a:cxn ang="0">
                  <a:pos x="T6" y="T7"/>
                </a:cxn>
                <a:cxn ang="0">
                  <a:pos x="T8" y="T9"/>
                </a:cxn>
                <a:cxn ang="0">
                  <a:pos x="T10" y="T11"/>
                </a:cxn>
                <a:cxn ang="0">
                  <a:pos x="T12" y="T13"/>
                </a:cxn>
              </a:cxnLst>
              <a:rect l="0" t="0" r="r" b="b"/>
              <a:pathLst>
                <a:path w="905" h="511">
                  <a:moveTo>
                    <a:pt x="0" y="511"/>
                  </a:moveTo>
                  <a:cubicBezTo>
                    <a:pt x="24" y="508"/>
                    <a:pt x="85" y="507"/>
                    <a:pt x="140" y="494"/>
                  </a:cubicBezTo>
                  <a:cubicBezTo>
                    <a:pt x="194" y="481"/>
                    <a:pt x="257" y="466"/>
                    <a:pt x="326" y="430"/>
                  </a:cubicBezTo>
                  <a:cubicBezTo>
                    <a:pt x="395" y="394"/>
                    <a:pt x="488" y="337"/>
                    <a:pt x="551" y="279"/>
                  </a:cubicBezTo>
                  <a:cubicBezTo>
                    <a:pt x="614" y="221"/>
                    <a:pt x="673" y="128"/>
                    <a:pt x="723" y="80"/>
                  </a:cubicBezTo>
                  <a:cubicBezTo>
                    <a:pt x="773" y="32"/>
                    <a:pt x="795" y="24"/>
                    <a:pt x="827" y="13"/>
                  </a:cubicBezTo>
                  <a:cubicBezTo>
                    <a:pt x="859" y="2"/>
                    <a:pt x="889" y="3"/>
                    <a:pt x="905"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534782" name="Object 254"/>
            <p:cNvGraphicFramePr>
              <a:graphicFrameLocks noChangeAspect="1"/>
            </p:cNvGraphicFramePr>
            <p:nvPr>
              <p:extLst>
                <p:ext uri="{D42A27DB-BD31-4B8C-83A1-F6EECF244321}">
                  <p14:modId xmlns:p14="http://schemas.microsoft.com/office/powerpoint/2010/main" val="1749446528"/>
                </p:ext>
              </p:extLst>
            </p:nvPr>
          </p:nvGraphicFramePr>
          <p:xfrm>
            <a:off x="4938" y="1999"/>
            <a:ext cx="351" cy="209"/>
          </p:xfrm>
          <a:graphic>
            <a:graphicData uri="http://schemas.openxmlformats.org/presentationml/2006/ole">
              <mc:AlternateContent xmlns:mc="http://schemas.openxmlformats.org/markup-compatibility/2006">
                <mc:Choice xmlns:v="urn:schemas-microsoft-com:vml" Requires="v">
                  <p:oleObj name="Equation" r:id="rId68" imgW="304560" imgH="152280" progId="Equation.DSMT4">
                    <p:embed/>
                  </p:oleObj>
                </mc:Choice>
                <mc:Fallback>
                  <p:oleObj name="Equation" r:id="rId68" imgW="304560" imgH="152280" progId="Equation.DSMT4">
                    <p:embed/>
                    <p:pic>
                      <p:nvPicPr>
                        <p:cNvPr id="0" name=""/>
                        <p:cNvPicPr>
                          <a:picLocks noChangeAspect="1" noChangeArrowheads="1"/>
                        </p:cNvPicPr>
                        <p:nvPr/>
                      </p:nvPicPr>
                      <p:blipFill>
                        <a:blip r:embed="rId69"/>
                        <a:srcRect/>
                        <a:stretch>
                          <a:fillRect/>
                        </a:stretch>
                      </p:blipFill>
                      <p:spPr bwMode="auto">
                        <a:xfrm>
                          <a:off x="4938" y="1999"/>
                          <a:ext cx="351" cy="20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787" name="Line 259"/>
            <p:cNvSpPr>
              <a:spLocks noChangeShapeType="1"/>
            </p:cNvSpPr>
            <p:nvPr/>
          </p:nvSpPr>
          <p:spPr bwMode="auto">
            <a:xfrm flipH="1">
              <a:off x="4781" y="2184"/>
              <a:ext cx="280" cy="296"/>
            </a:xfrm>
            <a:prstGeom prst="line">
              <a:avLst/>
            </a:prstGeom>
            <a:noFill/>
            <a:ln w="28575">
              <a:solidFill>
                <a:schemeClr val="tx2"/>
              </a:solidFill>
              <a:round/>
              <a:headEnd/>
              <a:tailEnd type="stealth" w="med" len="lg"/>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34788" name="Line 260"/>
            <p:cNvSpPr>
              <a:spLocks noChangeShapeType="1"/>
            </p:cNvSpPr>
            <p:nvPr/>
          </p:nvSpPr>
          <p:spPr bwMode="auto">
            <a:xfrm flipH="1">
              <a:off x="5126" y="2297"/>
              <a:ext cx="192" cy="208"/>
            </a:xfrm>
            <a:prstGeom prst="line">
              <a:avLst/>
            </a:prstGeom>
            <a:noFill/>
            <a:ln w="28575">
              <a:solidFill>
                <a:schemeClr val="tx2"/>
              </a:solidFill>
              <a:round/>
              <a:headEnd/>
              <a:tailEnd type="stealth" w="med" len="lg"/>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534789" name="Object 261"/>
            <p:cNvGraphicFramePr>
              <a:graphicFrameLocks noChangeAspect="1"/>
            </p:cNvGraphicFramePr>
            <p:nvPr>
              <p:extLst>
                <p:ext uri="{D42A27DB-BD31-4B8C-83A1-F6EECF244321}">
                  <p14:modId xmlns:p14="http://schemas.microsoft.com/office/powerpoint/2010/main" val="212893879"/>
                </p:ext>
              </p:extLst>
            </p:nvPr>
          </p:nvGraphicFramePr>
          <p:xfrm>
            <a:off x="5253" y="2109"/>
            <a:ext cx="341" cy="190"/>
          </p:xfrm>
          <a:graphic>
            <a:graphicData uri="http://schemas.openxmlformats.org/presentationml/2006/ole">
              <mc:AlternateContent xmlns:mc="http://schemas.openxmlformats.org/markup-compatibility/2006">
                <mc:Choice xmlns:v="urn:schemas-microsoft-com:vml" Requires="v">
                  <p:oleObj name="Equation" r:id="rId70" imgW="279360" imgH="152280" progId="Equation.DSMT4">
                    <p:embed/>
                  </p:oleObj>
                </mc:Choice>
                <mc:Fallback>
                  <p:oleObj name="Equation" r:id="rId70" imgW="279360" imgH="152280" progId="Equation.DSMT4">
                    <p:embed/>
                    <p:pic>
                      <p:nvPicPr>
                        <p:cNvPr id="0" name=""/>
                        <p:cNvPicPr>
                          <a:picLocks noChangeAspect="1" noChangeArrowheads="1"/>
                        </p:cNvPicPr>
                        <p:nvPr/>
                      </p:nvPicPr>
                      <p:blipFill>
                        <a:blip r:embed="rId71"/>
                        <a:srcRect/>
                        <a:stretch>
                          <a:fillRect/>
                        </a:stretch>
                      </p:blipFill>
                      <p:spPr bwMode="auto">
                        <a:xfrm>
                          <a:off x="5253" y="2109"/>
                          <a:ext cx="341" cy="19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790" name="Line 262"/>
            <p:cNvSpPr>
              <a:spLocks noChangeShapeType="1"/>
            </p:cNvSpPr>
            <p:nvPr/>
          </p:nvSpPr>
          <p:spPr bwMode="auto">
            <a:xfrm>
              <a:off x="4159" y="2282"/>
              <a:ext cx="88" cy="232"/>
            </a:xfrm>
            <a:prstGeom prst="line">
              <a:avLst/>
            </a:prstGeom>
            <a:noFill/>
            <a:ln w="28575">
              <a:solidFill>
                <a:schemeClr val="tx2"/>
              </a:solidFill>
              <a:round/>
              <a:headEnd/>
              <a:tailEnd type="stealth" w="med" len="lg"/>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534791" name="Object 263"/>
            <p:cNvGraphicFramePr>
              <a:graphicFrameLocks noChangeAspect="1"/>
            </p:cNvGraphicFramePr>
            <p:nvPr>
              <p:extLst>
                <p:ext uri="{D42A27DB-BD31-4B8C-83A1-F6EECF244321}">
                  <p14:modId xmlns:p14="http://schemas.microsoft.com/office/powerpoint/2010/main" val="2108949880"/>
                </p:ext>
              </p:extLst>
            </p:nvPr>
          </p:nvGraphicFramePr>
          <p:xfrm>
            <a:off x="3996" y="2103"/>
            <a:ext cx="341" cy="189"/>
          </p:xfrm>
          <a:graphic>
            <a:graphicData uri="http://schemas.openxmlformats.org/presentationml/2006/ole">
              <mc:AlternateContent xmlns:mc="http://schemas.openxmlformats.org/markup-compatibility/2006">
                <mc:Choice xmlns:v="urn:schemas-microsoft-com:vml" Requires="v">
                  <p:oleObj name="Equation" r:id="rId72" imgW="279360" imgH="152280" progId="Equation.DSMT4">
                    <p:embed/>
                  </p:oleObj>
                </mc:Choice>
                <mc:Fallback>
                  <p:oleObj name="Equation" r:id="rId72" imgW="279360" imgH="152280" progId="Equation.DSMT4">
                    <p:embed/>
                    <p:pic>
                      <p:nvPicPr>
                        <p:cNvPr id="0" name=""/>
                        <p:cNvPicPr>
                          <a:picLocks noChangeAspect="1" noChangeArrowheads="1"/>
                        </p:cNvPicPr>
                        <p:nvPr/>
                      </p:nvPicPr>
                      <p:blipFill>
                        <a:blip r:embed="rId73"/>
                        <a:srcRect/>
                        <a:stretch>
                          <a:fillRect/>
                        </a:stretch>
                      </p:blipFill>
                      <p:spPr bwMode="auto">
                        <a:xfrm>
                          <a:off x="3996" y="2103"/>
                          <a:ext cx="341" cy="18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4805" name="Freeform 277"/>
          <p:cNvSpPr>
            <a:spLocks/>
          </p:cNvSpPr>
          <p:nvPr/>
        </p:nvSpPr>
        <p:spPr bwMode="auto">
          <a:xfrm>
            <a:off x="2349500" y="1370013"/>
            <a:ext cx="4191000" cy="26987"/>
          </a:xfrm>
          <a:custGeom>
            <a:avLst/>
            <a:gdLst>
              <a:gd name="T0" fmla="*/ 0 w 2640"/>
              <a:gd name="T1" fmla="*/ 9 h 17"/>
              <a:gd name="T2" fmla="*/ 560 w 2640"/>
              <a:gd name="T3" fmla="*/ 1 h 17"/>
              <a:gd name="T4" fmla="*/ 1032 w 2640"/>
              <a:gd name="T5" fmla="*/ 1 h 17"/>
              <a:gd name="T6" fmla="*/ 1456 w 2640"/>
              <a:gd name="T7" fmla="*/ 1 h 17"/>
              <a:gd name="T8" fmla="*/ 1856 w 2640"/>
              <a:gd name="T9" fmla="*/ 1 h 17"/>
              <a:gd name="T10" fmla="*/ 2264 w 2640"/>
              <a:gd name="T11" fmla="*/ 9 h 17"/>
              <a:gd name="T12" fmla="*/ 2640 w 264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640" h="17">
                <a:moveTo>
                  <a:pt x="0" y="9"/>
                </a:moveTo>
                <a:cubicBezTo>
                  <a:pt x="192" y="3"/>
                  <a:pt x="388" y="2"/>
                  <a:pt x="560" y="1"/>
                </a:cubicBezTo>
                <a:cubicBezTo>
                  <a:pt x="732" y="0"/>
                  <a:pt x="883" y="1"/>
                  <a:pt x="1032" y="1"/>
                </a:cubicBezTo>
                <a:cubicBezTo>
                  <a:pt x="1181" y="1"/>
                  <a:pt x="1319" y="1"/>
                  <a:pt x="1456" y="1"/>
                </a:cubicBezTo>
                <a:cubicBezTo>
                  <a:pt x="1593" y="1"/>
                  <a:pt x="1721" y="0"/>
                  <a:pt x="1856" y="1"/>
                </a:cubicBezTo>
                <a:cubicBezTo>
                  <a:pt x="1991" y="2"/>
                  <a:pt x="2133" y="6"/>
                  <a:pt x="2264" y="9"/>
                </a:cubicBezTo>
                <a:cubicBezTo>
                  <a:pt x="2395" y="12"/>
                  <a:pt x="2579" y="16"/>
                  <a:pt x="2640" y="17"/>
                </a:cubicBezTo>
              </a:path>
            </a:pathLst>
          </a:custGeom>
          <a:noFill/>
          <a:ln w="19050" cap="flat" cmpd="sng">
            <a:solidFill>
              <a:srgbClr val="FF0000"/>
            </a:solidFill>
            <a:prstDash val="solid"/>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grpSp>
        <p:nvGrpSpPr>
          <p:cNvPr id="534810" name="Group 282"/>
          <p:cNvGrpSpPr>
            <a:grpSpLocks/>
          </p:cNvGrpSpPr>
          <p:nvPr/>
        </p:nvGrpSpPr>
        <p:grpSpPr bwMode="auto">
          <a:xfrm>
            <a:off x="738188" y="970121"/>
            <a:ext cx="1420812" cy="407988"/>
            <a:chOff x="113" y="1320"/>
            <a:chExt cx="895" cy="257"/>
          </a:xfrm>
        </p:grpSpPr>
        <p:sp>
          <p:nvSpPr>
            <p:cNvPr id="534808" name="AutoShape 280"/>
            <p:cNvSpPr>
              <a:spLocks noChangeArrowheads="1"/>
            </p:cNvSpPr>
            <p:nvPr/>
          </p:nvSpPr>
          <p:spPr bwMode="auto">
            <a:xfrm>
              <a:off x="113" y="1320"/>
              <a:ext cx="895" cy="257"/>
            </a:xfrm>
            <a:prstGeom prst="wedgeRectCallout">
              <a:avLst>
                <a:gd name="adj1" fmla="val 67542"/>
                <a:gd name="adj2" fmla="val -22375"/>
              </a:avLst>
            </a:prstGeom>
            <a:gradFill rotWithShape="1">
              <a:gsLst>
                <a:gs pos="0">
                  <a:schemeClr val="folHlink"/>
                </a:gs>
                <a:gs pos="50000">
                  <a:schemeClr val="folHlink">
                    <a:gamma/>
                    <a:shade val="46275"/>
                    <a:invGamma/>
                  </a:schemeClr>
                </a:gs>
                <a:gs pos="100000">
                  <a:schemeClr val="folHlink"/>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34809" name="WordArt 281"/>
            <p:cNvSpPr>
              <a:spLocks noChangeArrowheads="1" noChangeShapeType="1" noTextEdit="1"/>
            </p:cNvSpPr>
            <p:nvPr/>
          </p:nvSpPr>
          <p:spPr bwMode="auto">
            <a:xfrm>
              <a:off x="153" y="1352"/>
              <a:ext cx="805" cy="192"/>
            </a:xfrm>
            <a:prstGeom prst="rect">
              <a:avLst/>
            </a:prstGeom>
          </p:spPr>
          <p:txBody>
            <a:bodyPr wrap="none" fromWordArt="1">
              <a:prstTxWarp prst="textPlain">
                <a:avLst>
                  <a:gd name="adj" fmla="val 50000"/>
                </a:avLst>
              </a:prstTxWarp>
            </a:bodyPr>
            <a:lstStyle/>
            <a:p>
              <a:r>
                <a:rPr lang="zh-CN" altLang="en-US" sz="3600" b="1" kern="10" dirty="0">
                  <a:ln w="12700">
                    <a:solidFill>
                      <a:srgbClr val="FFFF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原假设</a:t>
              </a:r>
            </a:p>
          </p:txBody>
        </p:sp>
      </p:grpSp>
      <p:sp>
        <p:nvSpPr>
          <p:cNvPr id="534802" name="Oval 274"/>
          <p:cNvSpPr>
            <a:spLocks noChangeArrowheads="1"/>
          </p:cNvSpPr>
          <p:nvPr/>
        </p:nvSpPr>
        <p:spPr bwMode="auto">
          <a:xfrm>
            <a:off x="2436813" y="939800"/>
            <a:ext cx="509587" cy="452438"/>
          </a:xfrm>
          <a:prstGeom prst="ellipse">
            <a:avLst/>
          </a:prstGeom>
          <a:noFill/>
          <a:ln w="19050" algn="ctr">
            <a:solidFill>
              <a:schemeClr val="accent2"/>
            </a:solidFill>
            <a:round/>
            <a:headEnd/>
            <a:tailEnd/>
          </a:ln>
          <a:effectLst>
            <a:outerShdw dist="45791" dir="3378596"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grpSp>
        <p:nvGrpSpPr>
          <p:cNvPr id="534818" name="Group 290"/>
          <p:cNvGrpSpPr>
            <a:grpSpLocks/>
          </p:cNvGrpSpPr>
          <p:nvPr/>
        </p:nvGrpSpPr>
        <p:grpSpPr bwMode="auto">
          <a:xfrm>
            <a:off x="6779420" y="1055204"/>
            <a:ext cx="2424112" cy="407988"/>
            <a:chOff x="2499" y="1042"/>
            <a:chExt cx="1527" cy="257"/>
          </a:xfrm>
        </p:grpSpPr>
        <p:sp>
          <p:nvSpPr>
            <p:cNvPr id="534816" name="AutoShape 288"/>
            <p:cNvSpPr>
              <a:spLocks noChangeArrowheads="1"/>
            </p:cNvSpPr>
            <p:nvPr/>
          </p:nvSpPr>
          <p:spPr bwMode="auto">
            <a:xfrm>
              <a:off x="2499" y="1042"/>
              <a:ext cx="1527" cy="257"/>
            </a:xfrm>
            <a:prstGeom prst="wedgeRectCallout">
              <a:avLst>
                <a:gd name="adj1" fmla="val -21449"/>
                <a:gd name="adj2" fmla="val -87745"/>
              </a:avLst>
            </a:prstGeom>
            <a:gradFill rotWithShape="1">
              <a:gsLst>
                <a:gs pos="0">
                  <a:schemeClr val="folHlink"/>
                </a:gs>
                <a:gs pos="50000">
                  <a:schemeClr val="folHlink">
                    <a:gamma/>
                    <a:shade val="46275"/>
                    <a:invGamma/>
                  </a:schemeClr>
                </a:gs>
                <a:gs pos="100000">
                  <a:schemeClr val="folHlink"/>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34817" name="WordArt 289"/>
            <p:cNvSpPr>
              <a:spLocks noChangeArrowheads="1" noChangeShapeType="1" noTextEdit="1"/>
            </p:cNvSpPr>
            <p:nvPr/>
          </p:nvSpPr>
          <p:spPr bwMode="auto">
            <a:xfrm>
              <a:off x="2539" y="1074"/>
              <a:ext cx="1429" cy="192"/>
            </a:xfrm>
            <a:prstGeom prst="rect">
              <a:avLst/>
            </a:prstGeom>
          </p:spPr>
          <p:txBody>
            <a:bodyPr wrap="none" fromWordArt="1">
              <a:prstTxWarp prst="textPlain">
                <a:avLst>
                  <a:gd name="adj" fmla="val 50000"/>
                </a:avLst>
              </a:prstTxWarp>
            </a:bodyPr>
            <a:lstStyle/>
            <a:p>
              <a:r>
                <a:rPr lang="zh-CN" altLang="en-US" sz="3600" b="1" kern="10" dirty="0">
                  <a:ln w="12700">
                    <a:solidFill>
                      <a:srgbClr val="FFFF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双边假设检验问题</a:t>
              </a:r>
            </a:p>
          </p:txBody>
        </p:sp>
      </p:grpSp>
      <p:sp>
        <p:nvSpPr>
          <p:cNvPr id="534803" name="Oval 275"/>
          <p:cNvSpPr>
            <a:spLocks noChangeArrowheads="1"/>
          </p:cNvSpPr>
          <p:nvPr/>
        </p:nvSpPr>
        <p:spPr bwMode="auto">
          <a:xfrm>
            <a:off x="4837113" y="933450"/>
            <a:ext cx="484187" cy="469900"/>
          </a:xfrm>
          <a:prstGeom prst="ellipse">
            <a:avLst/>
          </a:prstGeom>
          <a:noFill/>
          <a:ln w="19050" algn="ctr">
            <a:solidFill>
              <a:schemeClr val="accent2"/>
            </a:solidFill>
            <a:round/>
            <a:headEnd/>
            <a:tailEnd/>
          </a:ln>
          <a:effectLst>
            <a:outerShdw dist="45791" dir="3378596"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grpSp>
        <p:nvGrpSpPr>
          <p:cNvPr id="534822" name="Group 294"/>
          <p:cNvGrpSpPr>
            <a:grpSpLocks/>
          </p:cNvGrpSpPr>
          <p:nvPr/>
        </p:nvGrpSpPr>
        <p:grpSpPr bwMode="auto">
          <a:xfrm>
            <a:off x="837869" y="3852342"/>
            <a:ext cx="1738313" cy="407987"/>
            <a:chOff x="113" y="1320"/>
            <a:chExt cx="895" cy="257"/>
          </a:xfrm>
        </p:grpSpPr>
        <p:sp>
          <p:nvSpPr>
            <p:cNvPr id="534823" name="AutoShape 295"/>
            <p:cNvSpPr>
              <a:spLocks noChangeArrowheads="1"/>
            </p:cNvSpPr>
            <p:nvPr/>
          </p:nvSpPr>
          <p:spPr bwMode="auto">
            <a:xfrm>
              <a:off x="113" y="1320"/>
              <a:ext cx="895" cy="257"/>
            </a:xfrm>
            <a:prstGeom prst="wedgeRectCallout">
              <a:avLst>
                <a:gd name="adj1" fmla="val 67542"/>
                <a:gd name="adj2" fmla="val -22375"/>
              </a:avLst>
            </a:prstGeom>
            <a:gradFill rotWithShape="1">
              <a:gsLst>
                <a:gs pos="0">
                  <a:schemeClr val="folHlink"/>
                </a:gs>
                <a:gs pos="50000">
                  <a:schemeClr val="folHlink">
                    <a:gamma/>
                    <a:shade val="46275"/>
                    <a:invGamma/>
                  </a:schemeClr>
                </a:gs>
                <a:gs pos="100000">
                  <a:schemeClr val="folHlink"/>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34824" name="WordArt 296"/>
            <p:cNvSpPr>
              <a:spLocks noChangeArrowheads="1" noChangeShapeType="1" noTextEdit="1"/>
            </p:cNvSpPr>
            <p:nvPr/>
          </p:nvSpPr>
          <p:spPr bwMode="auto">
            <a:xfrm>
              <a:off x="153" y="1352"/>
              <a:ext cx="805" cy="192"/>
            </a:xfrm>
            <a:prstGeom prst="rect">
              <a:avLst/>
            </a:prstGeom>
          </p:spPr>
          <p:txBody>
            <a:bodyPr wrap="none" fromWordArt="1">
              <a:prstTxWarp prst="textPlain">
                <a:avLst>
                  <a:gd name="adj" fmla="val 50000"/>
                </a:avLst>
              </a:prstTxWarp>
            </a:bodyPr>
            <a:lstStyle/>
            <a:p>
              <a:r>
                <a:rPr lang="zh-CN" altLang="en-US" sz="3600" b="1" kern="10">
                  <a:ln w="12700">
                    <a:solidFill>
                      <a:srgbClr val="FFFF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检验统计量</a:t>
              </a:r>
            </a:p>
          </p:txBody>
        </p:sp>
      </p:grpSp>
      <p:sp>
        <p:nvSpPr>
          <p:cNvPr id="534821" name="Oval 293"/>
          <p:cNvSpPr>
            <a:spLocks noChangeArrowheads="1"/>
          </p:cNvSpPr>
          <p:nvPr/>
        </p:nvSpPr>
        <p:spPr bwMode="auto">
          <a:xfrm>
            <a:off x="2905125" y="3598863"/>
            <a:ext cx="1684338" cy="708025"/>
          </a:xfrm>
          <a:prstGeom prst="ellipse">
            <a:avLst/>
          </a:prstGeom>
          <a:noFill/>
          <a:ln w="19050" algn="ctr">
            <a:solidFill>
              <a:schemeClr val="accent2"/>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sp>
        <p:nvSpPr>
          <p:cNvPr id="534826" name="Oval 298"/>
          <p:cNvSpPr>
            <a:spLocks noChangeArrowheads="1"/>
          </p:cNvSpPr>
          <p:nvPr/>
        </p:nvSpPr>
        <p:spPr bwMode="auto">
          <a:xfrm>
            <a:off x="5249863" y="4406900"/>
            <a:ext cx="1408112" cy="452438"/>
          </a:xfrm>
          <a:prstGeom prst="ellipse">
            <a:avLst/>
          </a:prstGeom>
          <a:noFill/>
          <a:ln w="19050" algn="ctr">
            <a:solidFill>
              <a:schemeClr val="accent2"/>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grpSp>
        <p:nvGrpSpPr>
          <p:cNvPr id="534830" name="Group 302"/>
          <p:cNvGrpSpPr>
            <a:grpSpLocks/>
          </p:cNvGrpSpPr>
          <p:nvPr/>
        </p:nvGrpSpPr>
        <p:grpSpPr bwMode="auto">
          <a:xfrm>
            <a:off x="5652757" y="5060429"/>
            <a:ext cx="1281112" cy="407988"/>
            <a:chOff x="3555" y="3162"/>
            <a:chExt cx="807" cy="257"/>
          </a:xfrm>
        </p:grpSpPr>
        <p:sp>
          <p:nvSpPr>
            <p:cNvPr id="534828" name="AutoShape 300"/>
            <p:cNvSpPr>
              <a:spLocks noChangeArrowheads="1"/>
            </p:cNvSpPr>
            <p:nvPr/>
          </p:nvSpPr>
          <p:spPr bwMode="auto">
            <a:xfrm>
              <a:off x="3555" y="3162"/>
              <a:ext cx="807" cy="257"/>
            </a:xfrm>
            <a:prstGeom prst="wedgeRectCallout">
              <a:avLst>
                <a:gd name="adj1" fmla="val -20755"/>
                <a:gd name="adj2" fmla="val -90856"/>
              </a:avLst>
            </a:prstGeom>
            <a:gradFill rotWithShape="1">
              <a:gsLst>
                <a:gs pos="0">
                  <a:schemeClr val="folHlink"/>
                </a:gs>
                <a:gs pos="50000">
                  <a:schemeClr val="folHlink">
                    <a:gamma/>
                    <a:shade val="46275"/>
                    <a:invGamma/>
                  </a:schemeClr>
                </a:gs>
                <a:gs pos="100000">
                  <a:schemeClr val="folHlink"/>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34829" name="WordArt 301"/>
            <p:cNvSpPr>
              <a:spLocks noChangeArrowheads="1" noChangeShapeType="1" noTextEdit="1"/>
            </p:cNvSpPr>
            <p:nvPr/>
          </p:nvSpPr>
          <p:spPr bwMode="auto">
            <a:xfrm>
              <a:off x="3619" y="3202"/>
              <a:ext cx="677" cy="192"/>
            </a:xfrm>
            <a:prstGeom prst="rect">
              <a:avLst/>
            </a:prstGeom>
          </p:spPr>
          <p:txBody>
            <a:bodyPr wrap="none" fromWordArt="1">
              <a:prstTxWarp prst="textPlain">
                <a:avLst>
                  <a:gd name="adj" fmla="val 50000"/>
                </a:avLst>
              </a:prstTxWarp>
            </a:bodyPr>
            <a:lstStyle/>
            <a:p>
              <a:r>
                <a:rPr lang="zh-CN" altLang="en-US" sz="3600" b="1" kern="10">
                  <a:ln w="12700">
                    <a:solidFill>
                      <a:srgbClr val="FFFF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拒绝域</a:t>
              </a:r>
            </a:p>
          </p:txBody>
        </p:sp>
      </p:grpSp>
      <p:grpSp>
        <p:nvGrpSpPr>
          <p:cNvPr id="534836" name="Group 308"/>
          <p:cNvGrpSpPr>
            <a:grpSpLocks/>
          </p:cNvGrpSpPr>
          <p:nvPr/>
        </p:nvGrpSpPr>
        <p:grpSpPr bwMode="auto">
          <a:xfrm>
            <a:off x="6759244" y="6166917"/>
            <a:ext cx="1738313" cy="407987"/>
            <a:chOff x="3860" y="3851"/>
            <a:chExt cx="1095" cy="257"/>
          </a:xfrm>
        </p:grpSpPr>
        <p:sp>
          <p:nvSpPr>
            <p:cNvPr id="534832" name="AutoShape 304"/>
            <p:cNvSpPr>
              <a:spLocks noChangeArrowheads="1"/>
            </p:cNvSpPr>
            <p:nvPr/>
          </p:nvSpPr>
          <p:spPr bwMode="auto">
            <a:xfrm>
              <a:off x="3860" y="3851"/>
              <a:ext cx="1095" cy="257"/>
            </a:xfrm>
            <a:prstGeom prst="wedgeRectCallout">
              <a:avLst>
                <a:gd name="adj1" fmla="val -23333"/>
                <a:gd name="adj2" fmla="val -50389"/>
              </a:avLst>
            </a:prstGeom>
            <a:gradFill rotWithShape="1">
              <a:gsLst>
                <a:gs pos="0">
                  <a:schemeClr val="tx2"/>
                </a:gs>
                <a:gs pos="50000">
                  <a:schemeClr val="tx2">
                    <a:gamma/>
                    <a:shade val="46275"/>
                    <a:invGamma/>
                  </a:schemeClr>
                </a:gs>
                <a:gs pos="100000">
                  <a:schemeClr val="tx2"/>
                </a:gs>
              </a:gsLst>
              <a:lin ang="2700000" scaled="1"/>
            </a:gradFill>
            <a:ln w="9525" algn="ctr">
              <a:solidFill>
                <a:schemeClr val="folHlink"/>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FFFFFF"/>
                  </a:outerShdw>
                </a:effectLst>
                <a:latin typeface="华文新魏" pitchFamily="2" charset="-122"/>
                <a:ea typeface="华文新魏" pitchFamily="2" charset="-122"/>
              </a:endParaRPr>
            </a:p>
          </p:txBody>
        </p:sp>
        <p:sp>
          <p:nvSpPr>
            <p:cNvPr id="534834" name="WordArt 306"/>
            <p:cNvSpPr>
              <a:spLocks noChangeArrowheads="1" noChangeShapeType="1" noTextEdit="1"/>
            </p:cNvSpPr>
            <p:nvPr/>
          </p:nvSpPr>
          <p:spPr bwMode="auto">
            <a:xfrm>
              <a:off x="4149" y="3888"/>
              <a:ext cx="733" cy="176"/>
            </a:xfrm>
            <a:prstGeom prst="rect">
              <a:avLst/>
            </a:prstGeom>
          </p:spPr>
          <p:txBody>
            <a:bodyPr wrap="none" fromWordArt="1">
              <a:prstTxWarp prst="textPlain">
                <a:avLst>
                  <a:gd name="adj" fmla="val 50000"/>
                </a:avLst>
              </a:prstTxWarp>
            </a:bodyPr>
            <a:lstStyle/>
            <a:p>
              <a:r>
                <a:rPr lang="zh-CN" altLang="en-US" sz="3600" b="1" kern="10">
                  <a:ln w="12700">
                    <a:solidFill>
                      <a:srgbClr val="FFFF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黑体"/>
                  <a:ea typeface="黑体"/>
                </a:rPr>
                <a:t>检验法</a:t>
              </a:r>
            </a:p>
          </p:txBody>
        </p:sp>
        <p:sp>
          <p:nvSpPr>
            <p:cNvPr id="534835" name="WordArt 307"/>
            <p:cNvSpPr>
              <a:spLocks noChangeArrowheads="1" noChangeShapeType="1" noTextEdit="1"/>
            </p:cNvSpPr>
            <p:nvPr/>
          </p:nvSpPr>
          <p:spPr bwMode="auto">
            <a:xfrm>
              <a:off x="3937" y="3918"/>
              <a:ext cx="168" cy="129"/>
            </a:xfrm>
            <a:prstGeom prst="rect">
              <a:avLst/>
            </a:prstGeom>
          </p:spPr>
          <p:txBody>
            <a:bodyPr wrap="none" fromWordArt="1">
              <a:prstTxWarp prst="textPlain">
                <a:avLst>
                  <a:gd name="adj" fmla="val 50000"/>
                </a:avLst>
              </a:prstTxWarp>
            </a:bodyPr>
            <a:lstStyle/>
            <a:p>
              <a:r>
                <a:rPr lang="en-US" altLang="zh-CN" sz="3600" i="1" kern="10">
                  <a:ln w="12700">
                    <a:solidFill>
                      <a:srgbClr val="FFFF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Times New Roman"/>
                  <a:cs typeface="Times New Roman"/>
                </a:rPr>
                <a:t>u</a:t>
              </a:r>
              <a:endParaRPr lang="zh-CN" altLang="en-US" sz="3600" i="1" kern="10">
                <a:ln w="12700">
                  <a:solidFill>
                    <a:srgbClr val="FFFF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Times New Roman"/>
                <a:cs typeface="Times New Roman"/>
              </a:endParaRPr>
            </a:p>
          </p:txBody>
        </p:sp>
      </p:grpSp>
      <p:sp>
        <p:nvSpPr>
          <p:cNvPr id="126" name="WordArt 9"/>
          <p:cNvSpPr>
            <a:spLocks noChangeArrowheads="1" noChangeShapeType="1" noTextEdit="1"/>
          </p:cNvSpPr>
          <p:nvPr/>
        </p:nvSpPr>
        <p:spPr bwMode="auto">
          <a:xfrm>
            <a:off x="860425" y="683044"/>
            <a:ext cx="341313" cy="290512"/>
          </a:xfrm>
          <a:prstGeom prst="rect">
            <a:avLst/>
          </a:prstGeom>
        </p:spPr>
        <p:txBody>
          <a:bodyPr wrap="none" fromWordArt="1">
            <a:prstTxWarp prst="textPlain">
              <a:avLst>
                <a:gd name="adj" fmla="val 50000"/>
              </a:avLst>
            </a:prstTxWarp>
          </a:bodyPr>
          <a:lstStyle/>
          <a:p>
            <a:r>
              <a:rPr lang="zh-CN" altLang="en-US" sz="3600" b="1" kern="10">
                <a:ln w="15875">
                  <a:solidFill>
                    <a:srgbClr val="3399FF"/>
                  </a:solidFill>
                  <a:round/>
                  <a:headEnd/>
                  <a:tailEnd/>
                </a:ln>
                <a:effectLst>
                  <a:outerShdw dist="53882" dir="2700000" algn="ctr" rotWithShape="0">
                    <a:schemeClr val="bg2">
                      <a:alpha val="50000"/>
                    </a:schemeClr>
                  </a:outerShdw>
                </a:effectLst>
                <a:latin typeface="方正舒体"/>
                <a:ea typeface="方正舒体"/>
              </a:rPr>
              <a:t>解</a:t>
            </a:r>
          </a:p>
        </p:txBody>
      </p:sp>
      <p:grpSp>
        <p:nvGrpSpPr>
          <p:cNvPr id="127" name="Group 149"/>
          <p:cNvGrpSpPr>
            <a:grpSpLocks/>
          </p:cNvGrpSpPr>
          <p:nvPr/>
        </p:nvGrpSpPr>
        <p:grpSpPr bwMode="auto">
          <a:xfrm>
            <a:off x="1243013" y="454442"/>
            <a:ext cx="4475162" cy="663574"/>
            <a:chOff x="713" y="1727"/>
            <a:chExt cx="2819" cy="418"/>
          </a:xfrm>
        </p:grpSpPr>
        <p:sp>
          <p:nvSpPr>
            <p:cNvPr id="128" name="Rectangle 24"/>
            <p:cNvSpPr>
              <a:spLocks noChangeArrowheads="1"/>
            </p:cNvSpPr>
            <p:nvPr/>
          </p:nvSpPr>
          <p:spPr bwMode="auto">
            <a:xfrm>
              <a:off x="713" y="1727"/>
              <a:ext cx="2131"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effectLst>
                    <a:outerShdw blurRad="38100" dist="38100" dir="2700000" algn="tl">
                      <a:srgbClr val="C0C0C0"/>
                    </a:outerShdw>
                  </a:effectLst>
                  <a:latin typeface="黑体" pitchFamily="49" charset="-122"/>
                  <a:ea typeface="黑体" pitchFamily="49" charset="-122"/>
                </a:rPr>
                <a:t>设每袋化肥重量</a:t>
              </a:r>
            </a:p>
          </p:txBody>
        </p:sp>
        <p:graphicFrame>
          <p:nvGraphicFramePr>
            <p:cNvPr id="129" name="Object 25"/>
            <p:cNvGraphicFramePr>
              <a:graphicFrameLocks noChangeAspect="1"/>
            </p:cNvGraphicFramePr>
            <p:nvPr>
              <p:extLst>
                <p:ext uri="{D42A27DB-BD31-4B8C-83A1-F6EECF244321}">
                  <p14:modId xmlns:p14="http://schemas.microsoft.com/office/powerpoint/2010/main" val="772064173"/>
                </p:ext>
              </p:extLst>
            </p:nvPr>
          </p:nvGraphicFramePr>
          <p:xfrm>
            <a:off x="2271" y="1807"/>
            <a:ext cx="1261" cy="338"/>
          </p:xfrm>
          <a:graphic>
            <a:graphicData uri="http://schemas.openxmlformats.org/presentationml/2006/ole">
              <mc:AlternateContent xmlns:mc="http://schemas.openxmlformats.org/markup-compatibility/2006">
                <mc:Choice xmlns:v="urn:schemas-microsoft-com:vml" Requires="v">
                  <p:oleObj name="Equation" r:id="rId74" imgW="774360" imgH="203040" progId="Equation.DSMT4">
                    <p:embed/>
                  </p:oleObj>
                </mc:Choice>
                <mc:Fallback>
                  <p:oleObj name="Equation" r:id="rId74" imgW="774360" imgH="203040" progId="Equation.DSMT4">
                    <p:embed/>
                    <p:pic>
                      <p:nvPicPr>
                        <p:cNvPr id="0" name=""/>
                        <p:cNvPicPr>
                          <a:picLocks noChangeAspect="1" noChangeArrowheads="1"/>
                        </p:cNvPicPr>
                        <p:nvPr/>
                      </p:nvPicPr>
                      <p:blipFill>
                        <a:blip r:embed="rId13"/>
                        <a:srcRect/>
                        <a:stretch>
                          <a:fillRect/>
                        </a:stretch>
                      </p:blipFill>
                      <p:spPr bwMode="auto">
                        <a:xfrm>
                          <a:off x="2271" y="1807"/>
                          <a:ext cx="1261" cy="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0" name="Rectangle 148"/>
          <p:cNvSpPr>
            <a:spLocks noChangeArrowheads="1"/>
          </p:cNvSpPr>
          <p:nvPr/>
        </p:nvSpPr>
        <p:spPr bwMode="auto">
          <a:xfrm>
            <a:off x="5507038" y="462381"/>
            <a:ext cx="2662237"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要</a:t>
            </a:r>
            <a:r>
              <a:rPr lang="zh-CN" altLang="en-US" b="1">
                <a:effectLst>
                  <a:outerShdw blurRad="38100" dist="38100" dir="2700000" algn="tl">
                    <a:srgbClr val="C0C0C0"/>
                  </a:outerShdw>
                </a:effectLst>
                <a:latin typeface="黑体" pitchFamily="49" charset="-122"/>
                <a:ea typeface="黑体" pitchFamily="49" charset="-122"/>
                <a:sym typeface="Symbol" pitchFamily="18" charset="2"/>
              </a:rPr>
              <a:t>检验</a:t>
            </a:r>
            <a:r>
              <a:rPr lang="zh-CN" altLang="en-US" b="1">
                <a:effectLst>
                  <a:outerShdw blurRad="38100" dist="38100" dir="2700000" algn="tl">
                    <a:srgbClr val="C0C0C0"/>
                  </a:outerShdw>
                </a:effectLst>
                <a:latin typeface="黑体" pitchFamily="49" charset="-122"/>
                <a:ea typeface="黑体" pitchFamily="49" charset="-122"/>
              </a:rPr>
              <a:t>假设</a:t>
            </a:r>
          </a:p>
        </p:txBody>
      </p:sp>
      <p:graphicFrame>
        <p:nvGraphicFramePr>
          <p:cNvPr id="131" name="Object 150"/>
          <p:cNvGraphicFramePr>
            <a:graphicFrameLocks noChangeAspect="1"/>
          </p:cNvGraphicFramePr>
          <p:nvPr>
            <p:extLst>
              <p:ext uri="{D42A27DB-BD31-4B8C-83A1-F6EECF244321}">
                <p14:modId xmlns:p14="http://schemas.microsoft.com/office/powerpoint/2010/main" val="3264278117"/>
              </p:ext>
            </p:extLst>
          </p:nvPr>
        </p:nvGraphicFramePr>
        <p:xfrm>
          <a:off x="2433214" y="991019"/>
          <a:ext cx="4149725" cy="479425"/>
        </p:xfrm>
        <a:graphic>
          <a:graphicData uri="http://schemas.openxmlformats.org/presentationml/2006/ole">
            <mc:AlternateContent xmlns:mc="http://schemas.openxmlformats.org/markup-compatibility/2006">
              <mc:Choice xmlns:v="urn:schemas-microsoft-com:vml" Requires="v">
                <p:oleObj name="Equation" r:id="rId75" imgW="1638000" imgH="190440" progId="Equation.DSMT4">
                  <p:embed/>
                </p:oleObj>
              </mc:Choice>
              <mc:Fallback>
                <p:oleObj name="Equation" r:id="rId75" imgW="1638000" imgH="190440" progId="Equation.DSMT4">
                  <p:embed/>
                  <p:pic>
                    <p:nvPicPr>
                      <p:cNvPr id="0" name=""/>
                      <p:cNvPicPr>
                        <a:picLocks noChangeAspect="1" noChangeArrowheads="1"/>
                      </p:cNvPicPr>
                      <p:nvPr/>
                    </p:nvPicPr>
                    <p:blipFill>
                      <a:blip r:embed="rId19"/>
                      <a:srcRect/>
                      <a:stretch>
                        <a:fillRect/>
                      </a:stretch>
                    </p:blipFill>
                    <p:spPr bwMode="auto">
                      <a:xfrm>
                        <a:off x="2433214" y="991019"/>
                        <a:ext cx="4149725"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2" name="Group 161"/>
          <p:cNvGrpSpPr>
            <a:grpSpLocks/>
          </p:cNvGrpSpPr>
          <p:nvPr/>
        </p:nvGrpSpPr>
        <p:grpSpPr bwMode="auto">
          <a:xfrm>
            <a:off x="733425" y="1295819"/>
            <a:ext cx="7797800" cy="576262"/>
            <a:chOff x="392" y="2265"/>
            <a:chExt cx="4912" cy="363"/>
          </a:xfrm>
        </p:grpSpPr>
        <p:sp>
          <p:nvSpPr>
            <p:cNvPr id="133" name="Rectangle 152"/>
            <p:cNvSpPr>
              <a:spLocks noChangeArrowheads="1"/>
            </p:cNvSpPr>
            <p:nvPr/>
          </p:nvSpPr>
          <p:spPr bwMode="auto">
            <a:xfrm>
              <a:off x="392" y="2265"/>
              <a:ext cx="4912"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因        故若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成立</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则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的值应该偏小</a:t>
              </a:r>
            </a:p>
          </p:txBody>
        </p:sp>
        <p:graphicFrame>
          <p:nvGraphicFramePr>
            <p:cNvPr id="134" name="Object 153"/>
            <p:cNvGraphicFramePr>
              <a:graphicFrameLocks noChangeAspect="1"/>
            </p:cNvGraphicFramePr>
            <p:nvPr>
              <p:extLst>
                <p:ext uri="{D42A27DB-BD31-4B8C-83A1-F6EECF244321}">
                  <p14:modId xmlns:p14="http://schemas.microsoft.com/office/powerpoint/2010/main" val="2030994868"/>
                </p:ext>
              </p:extLst>
            </p:nvPr>
          </p:nvGraphicFramePr>
          <p:xfrm>
            <a:off x="3061" y="2333"/>
            <a:ext cx="720" cy="295"/>
          </p:xfrm>
          <a:graphic>
            <a:graphicData uri="http://schemas.openxmlformats.org/presentationml/2006/ole">
              <mc:AlternateContent xmlns:mc="http://schemas.openxmlformats.org/markup-compatibility/2006">
                <mc:Choice xmlns:v="urn:schemas-microsoft-com:vml" Requires="v">
                  <p:oleObj name="Equation" r:id="rId76" imgW="457200" imgH="190440" progId="Equation.DSMT4">
                    <p:embed/>
                  </p:oleObj>
                </mc:Choice>
                <mc:Fallback>
                  <p:oleObj name="Equation" r:id="rId76" imgW="457200" imgH="190440" progId="Equation.DSMT4">
                    <p:embed/>
                    <p:pic>
                      <p:nvPicPr>
                        <p:cNvPr id="0" name=""/>
                        <p:cNvPicPr>
                          <a:picLocks noChangeAspect="1" noChangeArrowheads="1"/>
                        </p:cNvPicPr>
                        <p:nvPr/>
                      </p:nvPicPr>
                      <p:blipFill>
                        <a:blip r:embed="rId21"/>
                        <a:srcRect/>
                        <a:stretch>
                          <a:fillRect/>
                        </a:stretch>
                      </p:blipFill>
                      <p:spPr bwMode="auto">
                        <a:xfrm>
                          <a:off x="3061" y="2333"/>
                          <a:ext cx="720"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 name="Object 154"/>
            <p:cNvGraphicFramePr>
              <a:graphicFrameLocks noChangeAspect="1"/>
            </p:cNvGraphicFramePr>
            <p:nvPr>
              <p:extLst>
                <p:ext uri="{D42A27DB-BD31-4B8C-83A1-F6EECF244321}">
                  <p14:modId xmlns:p14="http://schemas.microsoft.com/office/powerpoint/2010/main" val="609936500"/>
                </p:ext>
              </p:extLst>
            </p:nvPr>
          </p:nvGraphicFramePr>
          <p:xfrm>
            <a:off x="2035" y="2341"/>
            <a:ext cx="300" cy="276"/>
          </p:xfrm>
          <a:graphic>
            <a:graphicData uri="http://schemas.openxmlformats.org/presentationml/2006/ole">
              <mc:AlternateContent xmlns:mc="http://schemas.openxmlformats.org/markup-compatibility/2006">
                <mc:Choice xmlns:v="urn:schemas-microsoft-com:vml" Requires="v">
                  <p:oleObj name="Equation" r:id="rId77" imgW="190440" imgH="177480" progId="Equation.DSMT4">
                    <p:embed/>
                  </p:oleObj>
                </mc:Choice>
                <mc:Fallback>
                  <p:oleObj name="Equation" r:id="rId77" imgW="190440" imgH="177480" progId="Equation.DSMT4">
                    <p:embed/>
                    <p:pic>
                      <p:nvPicPr>
                        <p:cNvPr id="0" name=""/>
                        <p:cNvPicPr>
                          <a:picLocks noChangeAspect="1" noChangeArrowheads="1"/>
                        </p:cNvPicPr>
                        <p:nvPr/>
                      </p:nvPicPr>
                      <p:blipFill>
                        <a:blip r:embed="rId23"/>
                        <a:srcRect/>
                        <a:stretch>
                          <a:fillRect/>
                        </a:stretch>
                      </p:blipFill>
                      <p:spPr bwMode="auto">
                        <a:xfrm>
                          <a:off x="2035" y="2341"/>
                          <a:ext cx="3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 name="Object 155"/>
            <p:cNvGraphicFramePr>
              <a:graphicFrameLocks noChangeAspect="1"/>
            </p:cNvGraphicFramePr>
            <p:nvPr>
              <p:extLst>
                <p:ext uri="{D42A27DB-BD31-4B8C-83A1-F6EECF244321}">
                  <p14:modId xmlns:p14="http://schemas.microsoft.com/office/powerpoint/2010/main" val="4241394634"/>
                </p:ext>
              </p:extLst>
            </p:nvPr>
          </p:nvGraphicFramePr>
          <p:xfrm>
            <a:off x="655" y="2305"/>
            <a:ext cx="960" cy="317"/>
          </p:xfrm>
          <a:graphic>
            <a:graphicData uri="http://schemas.openxmlformats.org/presentationml/2006/ole">
              <mc:AlternateContent xmlns:mc="http://schemas.openxmlformats.org/markup-compatibility/2006">
                <mc:Choice xmlns:v="urn:schemas-microsoft-com:vml" Requires="v">
                  <p:oleObj name="Equation" r:id="rId78" imgW="609480" imgH="203040" progId="Equation.DSMT4">
                    <p:embed/>
                  </p:oleObj>
                </mc:Choice>
                <mc:Fallback>
                  <p:oleObj name="Equation" r:id="rId78" imgW="609480" imgH="203040" progId="Equation.DSMT4">
                    <p:embed/>
                    <p:pic>
                      <p:nvPicPr>
                        <p:cNvPr id="0" name=""/>
                        <p:cNvPicPr>
                          <a:picLocks noChangeAspect="1" noChangeArrowheads="1"/>
                        </p:cNvPicPr>
                        <p:nvPr/>
                      </p:nvPicPr>
                      <p:blipFill>
                        <a:blip r:embed="rId25"/>
                        <a:srcRect/>
                        <a:stretch>
                          <a:fillRect/>
                        </a:stretch>
                      </p:blipFill>
                      <p:spPr bwMode="auto">
                        <a:xfrm>
                          <a:off x="655" y="2305"/>
                          <a:ext cx="960"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7" name="Group 156"/>
          <p:cNvGrpSpPr>
            <a:grpSpLocks/>
          </p:cNvGrpSpPr>
          <p:nvPr/>
        </p:nvGrpSpPr>
        <p:grpSpPr bwMode="auto">
          <a:xfrm>
            <a:off x="73025" y="1686344"/>
            <a:ext cx="5643563" cy="579437"/>
            <a:chOff x="0" y="2607"/>
            <a:chExt cx="3555" cy="365"/>
          </a:xfrm>
        </p:grpSpPr>
        <p:sp>
          <p:nvSpPr>
            <p:cNvPr id="138" name="Rectangle 157"/>
            <p:cNvSpPr>
              <a:spLocks noChangeArrowheads="1"/>
            </p:cNvSpPr>
            <p:nvPr/>
          </p:nvSpPr>
          <p:spPr bwMode="auto">
            <a:xfrm>
              <a:off x="0" y="2607"/>
              <a:ext cx="3555"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若       的值偏大</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则要拒绝</a:t>
              </a:r>
            </a:p>
          </p:txBody>
        </p:sp>
        <p:graphicFrame>
          <p:nvGraphicFramePr>
            <p:cNvPr id="139" name="Object 158"/>
            <p:cNvGraphicFramePr>
              <a:graphicFrameLocks noChangeAspect="1"/>
            </p:cNvGraphicFramePr>
            <p:nvPr>
              <p:extLst>
                <p:ext uri="{D42A27DB-BD31-4B8C-83A1-F6EECF244321}">
                  <p14:modId xmlns:p14="http://schemas.microsoft.com/office/powerpoint/2010/main" val="4144636251"/>
                </p:ext>
              </p:extLst>
            </p:nvPr>
          </p:nvGraphicFramePr>
          <p:xfrm>
            <a:off x="286" y="2657"/>
            <a:ext cx="800" cy="315"/>
          </p:xfrm>
          <a:graphic>
            <a:graphicData uri="http://schemas.openxmlformats.org/presentationml/2006/ole">
              <mc:AlternateContent xmlns:mc="http://schemas.openxmlformats.org/markup-compatibility/2006">
                <mc:Choice xmlns:v="urn:schemas-microsoft-com:vml" Requires="v">
                  <p:oleObj name="Equation" r:id="rId79" imgW="507960" imgH="203040" progId="Equation.DSMT4">
                    <p:embed/>
                  </p:oleObj>
                </mc:Choice>
                <mc:Fallback>
                  <p:oleObj name="Equation" r:id="rId79" imgW="507960" imgH="203040" progId="Equation.DSMT4">
                    <p:embed/>
                    <p:pic>
                      <p:nvPicPr>
                        <p:cNvPr id="0" name=""/>
                        <p:cNvPicPr>
                          <a:picLocks noChangeAspect="1" noChangeArrowheads="1"/>
                        </p:cNvPicPr>
                        <p:nvPr/>
                      </p:nvPicPr>
                      <p:blipFill>
                        <a:blip r:embed="rId27"/>
                        <a:srcRect/>
                        <a:stretch>
                          <a:fillRect/>
                        </a:stretch>
                      </p:blipFill>
                      <p:spPr bwMode="auto">
                        <a:xfrm>
                          <a:off x="286" y="2657"/>
                          <a:ext cx="800" cy="31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 name="Object 159"/>
            <p:cNvGraphicFramePr>
              <a:graphicFrameLocks noChangeAspect="1"/>
            </p:cNvGraphicFramePr>
            <p:nvPr>
              <p:extLst>
                <p:ext uri="{D42A27DB-BD31-4B8C-83A1-F6EECF244321}">
                  <p14:modId xmlns:p14="http://schemas.microsoft.com/office/powerpoint/2010/main" val="1893348231"/>
                </p:ext>
              </p:extLst>
            </p:nvPr>
          </p:nvGraphicFramePr>
          <p:xfrm>
            <a:off x="3003" y="2689"/>
            <a:ext cx="300" cy="276"/>
          </p:xfrm>
          <a:graphic>
            <a:graphicData uri="http://schemas.openxmlformats.org/presentationml/2006/ole">
              <mc:AlternateContent xmlns:mc="http://schemas.openxmlformats.org/markup-compatibility/2006">
                <mc:Choice xmlns:v="urn:schemas-microsoft-com:vml" Requires="v">
                  <p:oleObj name="Equation" r:id="rId80" imgW="190440" imgH="177480" progId="Equation.DSMT4">
                    <p:embed/>
                  </p:oleObj>
                </mc:Choice>
                <mc:Fallback>
                  <p:oleObj name="Equation" r:id="rId80" imgW="190440" imgH="177480" progId="Equation.DSMT4">
                    <p:embed/>
                    <p:pic>
                      <p:nvPicPr>
                        <p:cNvPr id="0" name=""/>
                        <p:cNvPicPr>
                          <a:picLocks noChangeAspect="1" noChangeArrowheads="1"/>
                        </p:cNvPicPr>
                        <p:nvPr/>
                      </p:nvPicPr>
                      <p:blipFill>
                        <a:blip r:embed="rId29"/>
                        <a:srcRect/>
                        <a:stretch>
                          <a:fillRect/>
                        </a:stretch>
                      </p:blipFill>
                      <p:spPr bwMode="auto">
                        <a:xfrm>
                          <a:off x="3003" y="2689"/>
                          <a:ext cx="3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 name="Rectangle 147"/>
          <p:cNvSpPr>
            <a:spLocks noChangeArrowheads="1"/>
          </p:cNvSpPr>
          <p:nvPr/>
        </p:nvSpPr>
        <p:spPr bwMode="auto">
          <a:xfrm>
            <a:off x="8091488" y="1262481"/>
            <a:ext cx="1101725"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dirty="0">
                <a:effectLst>
                  <a:outerShdw blurRad="38100" dist="38100" dir="2700000" algn="tl">
                    <a:srgbClr val="C0C0C0"/>
                  </a:outerShdw>
                </a:effectLst>
              </a:rPr>
              <a:t>,</a:t>
            </a:r>
            <a:r>
              <a:rPr lang="zh-CN" altLang="en-US" b="1" dirty="0">
                <a:effectLst>
                  <a:outerShdw blurRad="38100" dist="38100" dir="2700000" algn="tl">
                    <a:srgbClr val="C0C0C0"/>
                  </a:outerShdw>
                </a:effectLst>
              </a:rPr>
              <a:t>反之</a:t>
            </a:r>
          </a:p>
        </p:txBody>
      </p:sp>
      <p:grpSp>
        <p:nvGrpSpPr>
          <p:cNvPr id="142" name="Group 163"/>
          <p:cNvGrpSpPr>
            <a:grpSpLocks/>
          </p:cNvGrpSpPr>
          <p:nvPr/>
        </p:nvGrpSpPr>
        <p:grpSpPr bwMode="auto">
          <a:xfrm>
            <a:off x="733425" y="2062581"/>
            <a:ext cx="4370388" cy="604838"/>
            <a:chOff x="72" y="3171"/>
            <a:chExt cx="2753" cy="381"/>
          </a:xfrm>
        </p:grpSpPr>
        <p:sp>
          <p:nvSpPr>
            <p:cNvPr id="143" name="Rectangle 164"/>
            <p:cNvSpPr>
              <a:spLocks noChangeArrowheads="1"/>
            </p:cNvSpPr>
            <p:nvPr/>
          </p:nvSpPr>
          <p:spPr bwMode="auto">
            <a:xfrm>
              <a:off x="72" y="3171"/>
              <a:ext cx="2753"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a:effectLst>
                    <a:outerShdw blurRad="38100" dist="38100" dir="2700000" algn="tl">
                      <a:srgbClr val="C0C0C0"/>
                    </a:outerShdw>
                  </a:effectLst>
                  <a:latin typeface="黑体" pitchFamily="49" charset="-122"/>
                  <a:ea typeface="黑体" pitchFamily="49" charset="-122"/>
                </a:rPr>
                <a:t>取       使得</a:t>
              </a:r>
              <a:r>
                <a:rPr lang="zh-CN" altLang="en-US" sz="10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 </a:t>
              </a:r>
              <a:r>
                <a:rPr lang="zh-CN" altLang="en-US" sz="9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类风险</a:t>
              </a:r>
            </a:p>
          </p:txBody>
        </p:sp>
        <p:graphicFrame>
          <p:nvGraphicFramePr>
            <p:cNvPr id="144" name="Object 165"/>
            <p:cNvGraphicFramePr>
              <a:graphicFrameLocks noChangeAspect="1"/>
            </p:cNvGraphicFramePr>
            <p:nvPr>
              <p:extLst>
                <p:ext uri="{D42A27DB-BD31-4B8C-83A1-F6EECF244321}">
                  <p14:modId xmlns:p14="http://schemas.microsoft.com/office/powerpoint/2010/main" val="2161578969"/>
                </p:ext>
              </p:extLst>
            </p:nvPr>
          </p:nvGraphicFramePr>
          <p:xfrm>
            <a:off x="366" y="3276"/>
            <a:ext cx="780" cy="236"/>
          </p:xfrm>
          <a:graphic>
            <a:graphicData uri="http://schemas.openxmlformats.org/presentationml/2006/ole">
              <mc:AlternateContent xmlns:mc="http://schemas.openxmlformats.org/markup-compatibility/2006">
                <mc:Choice xmlns:v="urn:schemas-microsoft-com:vml" Requires="v">
                  <p:oleObj name="Equation" r:id="rId81" imgW="495000" imgH="152280" progId="Equation.DSMT4">
                    <p:embed/>
                  </p:oleObj>
                </mc:Choice>
                <mc:Fallback>
                  <p:oleObj name="Equation" r:id="rId81" imgW="495000" imgH="152280" progId="Equation.DSMT4">
                    <p:embed/>
                    <p:pic>
                      <p:nvPicPr>
                        <p:cNvPr id="0" name=""/>
                        <p:cNvPicPr>
                          <a:picLocks noChangeAspect="1" noChangeArrowheads="1"/>
                        </p:cNvPicPr>
                        <p:nvPr/>
                      </p:nvPicPr>
                      <p:blipFill>
                        <a:blip r:embed="rId31"/>
                        <a:srcRect/>
                        <a:stretch>
                          <a:fillRect/>
                        </a:stretch>
                      </p:blipFill>
                      <p:spPr bwMode="auto">
                        <a:xfrm>
                          <a:off x="366" y="3276"/>
                          <a:ext cx="780" cy="2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 name="Object 166"/>
            <p:cNvGraphicFramePr>
              <a:graphicFrameLocks noChangeAspect="1"/>
            </p:cNvGraphicFramePr>
            <p:nvPr>
              <p:extLst>
                <p:ext uri="{D42A27DB-BD31-4B8C-83A1-F6EECF244321}">
                  <p14:modId xmlns:p14="http://schemas.microsoft.com/office/powerpoint/2010/main" val="916994259"/>
                </p:ext>
              </p:extLst>
            </p:nvPr>
          </p:nvGraphicFramePr>
          <p:xfrm>
            <a:off x="1616" y="3279"/>
            <a:ext cx="160" cy="216"/>
          </p:xfrm>
          <a:graphic>
            <a:graphicData uri="http://schemas.openxmlformats.org/presentationml/2006/ole">
              <mc:AlternateContent xmlns:mc="http://schemas.openxmlformats.org/markup-compatibility/2006">
                <mc:Choice xmlns:v="urn:schemas-microsoft-com:vml" Requires="v">
                  <p:oleObj name="Equation" r:id="rId82" imgW="101520" imgH="139680" progId="Equation.DSMT4">
                    <p:embed/>
                  </p:oleObj>
                </mc:Choice>
                <mc:Fallback>
                  <p:oleObj name="Equation" r:id="rId82" imgW="101520" imgH="139680" progId="Equation.DSMT4">
                    <p:embed/>
                    <p:pic>
                      <p:nvPicPr>
                        <p:cNvPr id="0" name=""/>
                        <p:cNvPicPr>
                          <a:picLocks noChangeAspect="1" noChangeArrowheads="1"/>
                        </p:cNvPicPr>
                        <p:nvPr/>
                      </p:nvPicPr>
                      <p:blipFill>
                        <a:blip r:embed="rId33"/>
                        <a:srcRect/>
                        <a:stretch>
                          <a:fillRect/>
                        </a:stretch>
                      </p:blipFill>
                      <p:spPr bwMode="auto">
                        <a:xfrm>
                          <a:off x="1616" y="3279"/>
                          <a:ext cx="160" cy="21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6" name="Group 213"/>
          <p:cNvGrpSpPr>
            <a:grpSpLocks/>
          </p:cNvGrpSpPr>
          <p:nvPr/>
        </p:nvGrpSpPr>
        <p:grpSpPr bwMode="auto">
          <a:xfrm>
            <a:off x="2501106" y="2465370"/>
            <a:ext cx="4249738" cy="960438"/>
            <a:chOff x="1441" y="3527"/>
            <a:chExt cx="2677" cy="605"/>
          </a:xfrm>
        </p:grpSpPr>
        <p:graphicFrame>
          <p:nvGraphicFramePr>
            <p:cNvPr id="147" name="Object 204"/>
            <p:cNvGraphicFramePr>
              <a:graphicFrameLocks noChangeAspect="1"/>
            </p:cNvGraphicFramePr>
            <p:nvPr>
              <p:extLst>
                <p:ext uri="{D42A27DB-BD31-4B8C-83A1-F6EECF244321}">
                  <p14:modId xmlns:p14="http://schemas.microsoft.com/office/powerpoint/2010/main" val="1037879035"/>
                </p:ext>
              </p:extLst>
            </p:nvPr>
          </p:nvGraphicFramePr>
          <p:xfrm>
            <a:off x="1441" y="3527"/>
            <a:ext cx="2677" cy="605"/>
          </p:xfrm>
          <a:graphic>
            <a:graphicData uri="http://schemas.openxmlformats.org/presentationml/2006/ole">
              <mc:AlternateContent xmlns:mc="http://schemas.openxmlformats.org/markup-compatibility/2006">
                <mc:Choice xmlns:v="urn:schemas-microsoft-com:vml" Requires="v">
                  <p:oleObj name="Equation" r:id="rId83" imgW="1676160" imgH="380880" progId="Equation.DSMT4">
                    <p:embed/>
                  </p:oleObj>
                </mc:Choice>
                <mc:Fallback>
                  <p:oleObj name="Equation" r:id="rId83" imgW="1676160" imgH="380880" progId="Equation.DSMT4">
                    <p:embed/>
                    <p:pic>
                      <p:nvPicPr>
                        <p:cNvPr id="0" name=""/>
                        <p:cNvPicPr>
                          <a:picLocks noChangeAspect="1" noChangeArrowheads="1"/>
                        </p:cNvPicPr>
                        <p:nvPr/>
                      </p:nvPicPr>
                      <p:blipFill>
                        <a:blip r:embed="rId41"/>
                        <a:srcRect/>
                        <a:stretch>
                          <a:fillRect/>
                        </a:stretch>
                      </p:blipFill>
                      <p:spPr bwMode="auto">
                        <a:xfrm>
                          <a:off x="1441" y="3527"/>
                          <a:ext cx="2677" cy="60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 name="Object 207"/>
            <p:cNvGraphicFramePr>
              <a:graphicFrameLocks noChangeAspect="1"/>
            </p:cNvGraphicFramePr>
            <p:nvPr>
              <p:extLst>
                <p:ext uri="{D42A27DB-BD31-4B8C-83A1-F6EECF244321}">
                  <p14:modId xmlns:p14="http://schemas.microsoft.com/office/powerpoint/2010/main" val="2066654887"/>
                </p:ext>
              </p:extLst>
            </p:nvPr>
          </p:nvGraphicFramePr>
          <p:xfrm>
            <a:off x="1839" y="3610"/>
            <a:ext cx="264" cy="449"/>
          </p:xfrm>
          <a:graphic>
            <a:graphicData uri="http://schemas.openxmlformats.org/presentationml/2006/ole">
              <mc:AlternateContent xmlns:mc="http://schemas.openxmlformats.org/markup-compatibility/2006">
                <mc:Choice xmlns:v="urn:schemas-microsoft-com:vml" Requires="v">
                  <p:oleObj name="Equation" r:id="rId84" imgW="164880" imgH="368280" progId="Equation.DSMT4">
                    <p:embed/>
                  </p:oleObj>
                </mc:Choice>
                <mc:Fallback>
                  <p:oleObj name="Equation" r:id="rId84" imgW="164880" imgH="368280" progId="Equation.DSMT4">
                    <p:embed/>
                    <p:pic>
                      <p:nvPicPr>
                        <p:cNvPr id="0" name=""/>
                        <p:cNvPicPr>
                          <a:picLocks noChangeAspect="1" noChangeArrowheads="1"/>
                        </p:cNvPicPr>
                        <p:nvPr/>
                      </p:nvPicPr>
                      <p:blipFill>
                        <a:blip r:embed="rId43"/>
                        <a:srcRect/>
                        <a:stretch>
                          <a:fillRect/>
                        </a:stretch>
                      </p:blipFill>
                      <p:spPr bwMode="auto">
                        <a:xfrm>
                          <a:off x="1839" y="3610"/>
                          <a:ext cx="264" cy="44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 name="Object 208"/>
            <p:cNvGraphicFramePr>
              <a:graphicFrameLocks noChangeAspect="1"/>
            </p:cNvGraphicFramePr>
            <p:nvPr>
              <p:extLst>
                <p:ext uri="{D42A27DB-BD31-4B8C-83A1-F6EECF244321}">
                  <p14:modId xmlns:p14="http://schemas.microsoft.com/office/powerpoint/2010/main" val="1259675479"/>
                </p:ext>
              </p:extLst>
            </p:nvPr>
          </p:nvGraphicFramePr>
          <p:xfrm>
            <a:off x="3432" y="3611"/>
            <a:ext cx="264" cy="449"/>
          </p:xfrm>
          <a:graphic>
            <a:graphicData uri="http://schemas.openxmlformats.org/presentationml/2006/ole">
              <mc:AlternateContent xmlns:mc="http://schemas.openxmlformats.org/markup-compatibility/2006">
                <mc:Choice xmlns:v="urn:schemas-microsoft-com:vml" Requires="v">
                  <p:oleObj name="Equation" r:id="rId85" imgW="164880" imgH="368280" progId="Equation.DSMT4">
                    <p:embed/>
                  </p:oleObj>
                </mc:Choice>
                <mc:Fallback>
                  <p:oleObj name="Equation" r:id="rId85" imgW="164880" imgH="368280" progId="Equation.DSMT4">
                    <p:embed/>
                    <p:pic>
                      <p:nvPicPr>
                        <p:cNvPr id="0" name=""/>
                        <p:cNvPicPr>
                          <a:picLocks noChangeAspect="1" noChangeArrowheads="1"/>
                        </p:cNvPicPr>
                        <p:nvPr/>
                      </p:nvPicPr>
                      <p:blipFill>
                        <a:blip r:embed="rId45"/>
                        <a:srcRect/>
                        <a:stretch>
                          <a:fillRect/>
                        </a:stretch>
                      </p:blipFill>
                      <p:spPr bwMode="auto">
                        <a:xfrm>
                          <a:off x="3432" y="3611"/>
                          <a:ext cx="264" cy="44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4819" name="Group 291"/>
          <p:cNvGrpSpPr>
            <a:grpSpLocks/>
          </p:cNvGrpSpPr>
          <p:nvPr/>
        </p:nvGrpSpPr>
        <p:grpSpPr bwMode="auto">
          <a:xfrm>
            <a:off x="5876925" y="74679"/>
            <a:ext cx="1865313" cy="407987"/>
            <a:chOff x="3202" y="257"/>
            <a:chExt cx="895" cy="257"/>
          </a:xfrm>
        </p:grpSpPr>
        <p:sp>
          <p:nvSpPr>
            <p:cNvPr id="534812" name="AutoShape 284"/>
            <p:cNvSpPr>
              <a:spLocks noChangeArrowheads="1"/>
            </p:cNvSpPr>
            <p:nvPr/>
          </p:nvSpPr>
          <p:spPr bwMode="auto">
            <a:xfrm>
              <a:off x="3202" y="257"/>
              <a:ext cx="895" cy="257"/>
            </a:xfrm>
            <a:prstGeom prst="wedgeRectCallout">
              <a:avLst>
                <a:gd name="adj1" fmla="val -71971"/>
                <a:gd name="adj2" fmla="val 187840"/>
              </a:avLst>
            </a:prstGeom>
            <a:gradFill rotWithShape="1">
              <a:gsLst>
                <a:gs pos="0">
                  <a:schemeClr val="folHlink"/>
                </a:gs>
                <a:gs pos="50000">
                  <a:schemeClr val="folHlink">
                    <a:gamma/>
                    <a:shade val="46275"/>
                    <a:invGamma/>
                  </a:schemeClr>
                </a:gs>
                <a:gs pos="100000">
                  <a:schemeClr val="folHlink"/>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34813" name="WordArt 285"/>
            <p:cNvSpPr>
              <a:spLocks noChangeArrowheads="1" noChangeShapeType="1" noTextEdit="1"/>
            </p:cNvSpPr>
            <p:nvPr/>
          </p:nvSpPr>
          <p:spPr bwMode="auto">
            <a:xfrm>
              <a:off x="3242" y="289"/>
              <a:ext cx="805" cy="192"/>
            </a:xfrm>
            <a:prstGeom prst="rect">
              <a:avLst/>
            </a:prstGeom>
          </p:spPr>
          <p:txBody>
            <a:bodyPr wrap="none" fromWordArt="1">
              <a:prstTxWarp prst="textPlain">
                <a:avLst>
                  <a:gd name="adj" fmla="val 50000"/>
                </a:avLst>
              </a:prstTxWarp>
            </a:bodyPr>
            <a:lstStyle/>
            <a:p>
              <a:r>
                <a:rPr lang="zh-CN" altLang="en-US" sz="3600" b="1" kern="10" dirty="0">
                  <a:ln w="12700">
                    <a:solidFill>
                      <a:srgbClr val="FFFF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备择假设</a:t>
              </a:r>
            </a:p>
          </p:txBody>
        </p:sp>
      </p:grpSp>
    </p:spTree>
    <p:extLst>
      <p:ext uri="{BB962C8B-B14F-4D97-AF65-F5344CB8AC3E}">
        <p14:creationId xmlns:p14="http://schemas.microsoft.com/office/powerpoint/2010/main" val="530528653"/>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347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4734"/>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3" presetClass="entr" presetSubtype="0" fill="hold" grpId="0" nodeType="clickEffect">
                                  <p:stCondLst>
                                    <p:cond delay="0"/>
                                  </p:stCondLst>
                                  <p:childTnLst>
                                    <p:set>
                                      <p:cBhvr>
                                        <p:cTn id="12" dur="1" fill="hold">
                                          <p:stCondLst>
                                            <p:cond delay="0"/>
                                          </p:stCondLst>
                                        </p:cTn>
                                        <p:tgtEl>
                                          <p:spTgt spid="534537"/>
                                        </p:tgtEl>
                                        <p:attrNameLst>
                                          <p:attrName>style.visibility</p:attrName>
                                        </p:attrNameLst>
                                      </p:cBhvr>
                                      <p:to>
                                        <p:strVal val="visible"/>
                                      </p:to>
                                    </p:set>
                                    <p:anim calcmode="lin" valueType="num">
                                      <p:cBhvr>
                                        <p:cTn id="13" dur="500" fill="hold"/>
                                        <p:tgtEl>
                                          <p:spTgt spid="534537"/>
                                        </p:tgtEl>
                                        <p:attrNameLst>
                                          <p:attrName>ppt_w</p:attrName>
                                        </p:attrNameLst>
                                      </p:cBhvr>
                                      <p:tavLst>
                                        <p:tav tm="0">
                                          <p:val>
                                            <p:fltVal val="0"/>
                                          </p:val>
                                        </p:tav>
                                        <p:tav tm="100000">
                                          <p:val>
                                            <p:strVal val="#ppt_w"/>
                                          </p:val>
                                        </p:tav>
                                      </p:tavLst>
                                    </p:anim>
                                    <p:anim calcmode="lin" valueType="num">
                                      <p:cBhvr>
                                        <p:cTn id="14" dur="500" fill="hold"/>
                                        <p:tgtEl>
                                          <p:spTgt spid="534537"/>
                                        </p:tgtEl>
                                        <p:attrNameLst>
                                          <p:attrName>ppt_h</p:attrName>
                                        </p:attrNameLst>
                                      </p:cBhvr>
                                      <p:tavLst>
                                        <p:tav tm="0">
                                          <p:val>
                                            <p:fltVal val="0"/>
                                          </p:val>
                                        </p:tav>
                                        <p:tav tm="100000">
                                          <p:val>
                                            <p:strVal val="#ppt_h"/>
                                          </p:val>
                                        </p:tav>
                                      </p:tavLst>
                                    </p:anim>
                                    <p:animEffect transition="in" filter="fade">
                                      <p:cBhvr>
                                        <p:cTn id="15" dur="500"/>
                                        <p:tgtEl>
                                          <p:spTgt spid="534537"/>
                                        </p:tgtEl>
                                      </p:cBhvr>
                                    </p:animEffect>
                                  </p:childTnLst>
                                </p:cTn>
                              </p:par>
                            </p:childTnLst>
                          </p:cTn>
                        </p:par>
                        <p:par>
                          <p:cTn id="16" fill="hold" nodeType="afterGroup">
                            <p:stCondLst>
                              <p:cond delay="500"/>
                            </p:stCondLst>
                            <p:childTnLst>
                              <p:par>
                                <p:cTn id="17" presetID="9" presetClass="entr" presetSubtype="0" fill="hold" nodeType="afterEffect">
                                  <p:stCondLst>
                                    <p:cond delay="0"/>
                                  </p:stCondLst>
                                  <p:childTnLst>
                                    <p:set>
                                      <p:cBhvr>
                                        <p:cTn id="18" dur="1" fill="hold">
                                          <p:stCondLst>
                                            <p:cond delay="0"/>
                                          </p:stCondLst>
                                        </p:cTn>
                                        <p:tgtEl>
                                          <p:spTgt spid="534677"/>
                                        </p:tgtEl>
                                        <p:attrNameLst>
                                          <p:attrName>style.visibility</p:attrName>
                                        </p:attrNameLst>
                                      </p:cBhvr>
                                      <p:to>
                                        <p:strVal val="visible"/>
                                      </p:to>
                                    </p:set>
                                    <p:animEffect transition="in" filter="dissolve">
                                      <p:cBhvr>
                                        <p:cTn id="19" dur="500"/>
                                        <p:tgtEl>
                                          <p:spTgt spid="53467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34676"/>
                                        </p:tgtEl>
                                        <p:attrNameLst>
                                          <p:attrName>style.visibility</p:attrName>
                                        </p:attrNameLst>
                                      </p:cBhvr>
                                      <p:to>
                                        <p:strVal val="visible"/>
                                      </p:to>
                                    </p:set>
                                    <p:animEffect transition="in" filter="dissolve">
                                      <p:cBhvr>
                                        <p:cTn id="24" dur="500"/>
                                        <p:tgtEl>
                                          <p:spTgt spid="534676"/>
                                        </p:tgtEl>
                                      </p:cBhvr>
                                    </p:animEffect>
                                  </p:childTnLst>
                                </p:cTn>
                              </p:par>
                            </p:childTnLst>
                          </p:cTn>
                        </p:par>
                        <p:par>
                          <p:cTn id="25" fill="hold" nodeType="afterGroup">
                            <p:stCondLst>
                              <p:cond delay="500"/>
                            </p:stCondLst>
                            <p:childTnLst>
                              <p:par>
                                <p:cTn id="26" presetID="9" presetClass="entr" presetSubtype="0" fill="hold" nodeType="afterEffect">
                                  <p:stCondLst>
                                    <p:cond delay="0"/>
                                  </p:stCondLst>
                                  <p:childTnLst>
                                    <p:set>
                                      <p:cBhvr>
                                        <p:cTn id="27" dur="1" fill="hold">
                                          <p:stCondLst>
                                            <p:cond delay="0"/>
                                          </p:stCondLst>
                                        </p:cTn>
                                        <p:tgtEl>
                                          <p:spTgt spid="534678"/>
                                        </p:tgtEl>
                                        <p:attrNameLst>
                                          <p:attrName>style.visibility</p:attrName>
                                        </p:attrNameLst>
                                      </p:cBhvr>
                                      <p:to>
                                        <p:strVal val="visible"/>
                                      </p:to>
                                    </p:set>
                                    <p:animEffect transition="in" filter="dissolve">
                                      <p:cBhvr>
                                        <p:cTn id="28" dur="500"/>
                                        <p:tgtEl>
                                          <p:spTgt spid="53467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534689"/>
                                        </p:tgtEl>
                                        <p:attrNameLst>
                                          <p:attrName>style.visibility</p:attrName>
                                        </p:attrNameLst>
                                      </p:cBhvr>
                                      <p:to>
                                        <p:strVal val="visible"/>
                                      </p:to>
                                    </p:set>
                                    <p:animEffect transition="in" filter="dissolve">
                                      <p:cBhvr>
                                        <p:cTn id="33" dur="500"/>
                                        <p:tgtEl>
                                          <p:spTgt spid="53468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34675"/>
                                        </p:tgtEl>
                                        <p:attrNameLst>
                                          <p:attrName>style.visibility</p:attrName>
                                        </p:attrNameLst>
                                      </p:cBhvr>
                                      <p:to>
                                        <p:strVal val="visible"/>
                                      </p:to>
                                    </p:set>
                                    <p:animEffect transition="in" filter="dissolve">
                                      <p:cBhvr>
                                        <p:cTn id="38" dur="500"/>
                                        <p:tgtEl>
                                          <p:spTgt spid="534675"/>
                                        </p:tgtEl>
                                      </p:cBhvr>
                                    </p:animEffect>
                                  </p:childTnLst>
                                </p:cTn>
                              </p:par>
                            </p:childTnLst>
                          </p:cTn>
                        </p:par>
                        <p:par>
                          <p:cTn id="39" fill="hold" nodeType="after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534684"/>
                                        </p:tgtEl>
                                        <p:attrNameLst>
                                          <p:attrName>style.visibility</p:attrName>
                                        </p:attrNameLst>
                                      </p:cBhvr>
                                      <p:to>
                                        <p:strVal val="visible"/>
                                      </p:to>
                                    </p:set>
                                    <p:animEffect transition="in" filter="dissolve">
                                      <p:cBhvr>
                                        <p:cTn id="42" dur="500"/>
                                        <p:tgtEl>
                                          <p:spTgt spid="53468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534691"/>
                                        </p:tgtEl>
                                        <p:attrNameLst>
                                          <p:attrName>style.visibility</p:attrName>
                                        </p:attrNameLst>
                                      </p:cBhvr>
                                      <p:to>
                                        <p:strVal val="visible"/>
                                      </p:to>
                                    </p:set>
                                    <p:animEffect transition="in" filter="dissolve">
                                      <p:cBhvr>
                                        <p:cTn id="47" dur="500"/>
                                        <p:tgtEl>
                                          <p:spTgt spid="534691"/>
                                        </p:tgtEl>
                                      </p:cBhvr>
                                    </p:animEffect>
                                  </p:childTnLst>
                                </p:cTn>
                              </p:par>
                            </p:childTnLst>
                          </p:cTn>
                        </p:par>
                        <p:par>
                          <p:cTn id="48" fill="hold" nodeType="afterGroup">
                            <p:stCondLst>
                              <p:cond delay="500"/>
                            </p:stCondLst>
                            <p:childTnLst>
                              <p:par>
                                <p:cTn id="49" presetID="9" presetClass="entr" presetSubtype="0" fill="hold" nodeType="afterEffect">
                                  <p:stCondLst>
                                    <p:cond delay="0"/>
                                  </p:stCondLst>
                                  <p:childTnLst>
                                    <p:set>
                                      <p:cBhvr>
                                        <p:cTn id="50" dur="1" fill="hold">
                                          <p:stCondLst>
                                            <p:cond delay="0"/>
                                          </p:stCondLst>
                                        </p:cTn>
                                        <p:tgtEl>
                                          <p:spTgt spid="534705"/>
                                        </p:tgtEl>
                                        <p:attrNameLst>
                                          <p:attrName>style.visibility</p:attrName>
                                        </p:attrNameLst>
                                      </p:cBhvr>
                                      <p:to>
                                        <p:strVal val="visible"/>
                                      </p:to>
                                    </p:set>
                                    <p:animEffect transition="in" filter="dissolve">
                                      <p:cBhvr>
                                        <p:cTn id="51" dur="1000"/>
                                        <p:tgtEl>
                                          <p:spTgt spid="53470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534708"/>
                                        </p:tgtEl>
                                        <p:attrNameLst>
                                          <p:attrName>style.visibility</p:attrName>
                                        </p:attrNameLst>
                                      </p:cBhvr>
                                      <p:to>
                                        <p:strVal val="visible"/>
                                      </p:to>
                                    </p:set>
                                    <p:animEffect transition="in" filter="dissolve">
                                      <p:cBhvr>
                                        <p:cTn id="56" dur="1000"/>
                                        <p:tgtEl>
                                          <p:spTgt spid="534708"/>
                                        </p:tgtEl>
                                      </p:cBhvr>
                                    </p:animEffect>
                                  </p:childTnLst>
                                </p:cTn>
                              </p:par>
                              <p:par>
                                <p:cTn id="57" presetID="9" presetClass="entr" presetSubtype="0" fill="hold" nodeType="withEffect">
                                  <p:stCondLst>
                                    <p:cond delay="0"/>
                                  </p:stCondLst>
                                  <p:childTnLst>
                                    <p:set>
                                      <p:cBhvr>
                                        <p:cTn id="58" dur="1" fill="hold">
                                          <p:stCondLst>
                                            <p:cond delay="0"/>
                                          </p:stCondLst>
                                        </p:cTn>
                                        <p:tgtEl>
                                          <p:spTgt spid="534711"/>
                                        </p:tgtEl>
                                        <p:attrNameLst>
                                          <p:attrName>style.visibility</p:attrName>
                                        </p:attrNameLst>
                                      </p:cBhvr>
                                      <p:to>
                                        <p:strVal val="visible"/>
                                      </p:to>
                                    </p:set>
                                    <p:animEffect transition="in" filter="dissolve">
                                      <p:cBhvr>
                                        <p:cTn id="59" dur="500"/>
                                        <p:tgtEl>
                                          <p:spTgt spid="534711"/>
                                        </p:tgtEl>
                                      </p:cBhvr>
                                    </p:animEffect>
                                  </p:childTnLst>
                                </p:cTn>
                              </p:par>
                              <p:par>
                                <p:cTn id="60" presetID="53" presetClass="entr" presetSubtype="0" fill="hold" grpId="0" nodeType="withEffect">
                                  <p:stCondLst>
                                    <p:cond delay="0"/>
                                  </p:stCondLst>
                                  <p:childTnLst>
                                    <p:set>
                                      <p:cBhvr>
                                        <p:cTn id="61" dur="1" fill="hold">
                                          <p:stCondLst>
                                            <p:cond delay="0"/>
                                          </p:stCondLst>
                                        </p:cTn>
                                        <p:tgtEl>
                                          <p:spTgt spid="534721"/>
                                        </p:tgtEl>
                                        <p:attrNameLst>
                                          <p:attrName>style.visibility</p:attrName>
                                        </p:attrNameLst>
                                      </p:cBhvr>
                                      <p:to>
                                        <p:strVal val="visible"/>
                                      </p:to>
                                    </p:set>
                                    <p:anim calcmode="lin" valueType="num">
                                      <p:cBhvr>
                                        <p:cTn id="62" dur="500" fill="hold"/>
                                        <p:tgtEl>
                                          <p:spTgt spid="534721"/>
                                        </p:tgtEl>
                                        <p:attrNameLst>
                                          <p:attrName>ppt_w</p:attrName>
                                        </p:attrNameLst>
                                      </p:cBhvr>
                                      <p:tavLst>
                                        <p:tav tm="0">
                                          <p:val>
                                            <p:fltVal val="0"/>
                                          </p:val>
                                        </p:tav>
                                        <p:tav tm="100000">
                                          <p:val>
                                            <p:strVal val="#ppt_w"/>
                                          </p:val>
                                        </p:tav>
                                      </p:tavLst>
                                    </p:anim>
                                    <p:anim calcmode="lin" valueType="num">
                                      <p:cBhvr>
                                        <p:cTn id="63" dur="500" fill="hold"/>
                                        <p:tgtEl>
                                          <p:spTgt spid="534721"/>
                                        </p:tgtEl>
                                        <p:attrNameLst>
                                          <p:attrName>ppt_h</p:attrName>
                                        </p:attrNameLst>
                                      </p:cBhvr>
                                      <p:tavLst>
                                        <p:tav tm="0">
                                          <p:val>
                                            <p:fltVal val="0"/>
                                          </p:val>
                                        </p:tav>
                                        <p:tav tm="100000">
                                          <p:val>
                                            <p:strVal val="#ppt_h"/>
                                          </p:val>
                                        </p:tav>
                                      </p:tavLst>
                                    </p:anim>
                                    <p:animEffect transition="in" filter="fade">
                                      <p:cBhvr>
                                        <p:cTn id="64" dur="500"/>
                                        <p:tgtEl>
                                          <p:spTgt spid="534721"/>
                                        </p:tgtEl>
                                      </p:cBhvr>
                                    </p:animEffect>
                                  </p:childTnLst>
                                </p:cTn>
                              </p:par>
                              <p:par>
                                <p:cTn id="65" presetID="53" presetClass="entr" presetSubtype="0" fill="hold" grpId="0" nodeType="withEffect">
                                  <p:stCondLst>
                                    <p:cond delay="0"/>
                                  </p:stCondLst>
                                  <p:childTnLst>
                                    <p:set>
                                      <p:cBhvr>
                                        <p:cTn id="66" dur="1" fill="hold">
                                          <p:stCondLst>
                                            <p:cond delay="0"/>
                                          </p:stCondLst>
                                        </p:cTn>
                                        <p:tgtEl>
                                          <p:spTgt spid="534713"/>
                                        </p:tgtEl>
                                        <p:attrNameLst>
                                          <p:attrName>style.visibility</p:attrName>
                                        </p:attrNameLst>
                                      </p:cBhvr>
                                      <p:to>
                                        <p:strVal val="visible"/>
                                      </p:to>
                                    </p:set>
                                    <p:anim calcmode="lin" valueType="num">
                                      <p:cBhvr>
                                        <p:cTn id="67" dur="500" fill="hold"/>
                                        <p:tgtEl>
                                          <p:spTgt spid="534713"/>
                                        </p:tgtEl>
                                        <p:attrNameLst>
                                          <p:attrName>ppt_w</p:attrName>
                                        </p:attrNameLst>
                                      </p:cBhvr>
                                      <p:tavLst>
                                        <p:tav tm="0">
                                          <p:val>
                                            <p:fltVal val="0"/>
                                          </p:val>
                                        </p:tav>
                                        <p:tav tm="100000">
                                          <p:val>
                                            <p:strVal val="#ppt_w"/>
                                          </p:val>
                                        </p:tav>
                                      </p:tavLst>
                                    </p:anim>
                                    <p:anim calcmode="lin" valueType="num">
                                      <p:cBhvr>
                                        <p:cTn id="68" dur="500" fill="hold"/>
                                        <p:tgtEl>
                                          <p:spTgt spid="534713"/>
                                        </p:tgtEl>
                                        <p:attrNameLst>
                                          <p:attrName>ppt_h</p:attrName>
                                        </p:attrNameLst>
                                      </p:cBhvr>
                                      <p:tavLst>
                                        <p:tav tm="0">
                                          <p:val>
                                            <p:fltVal val="0"/>
                                          </p:val>
                                        </p:tav>
                                        <p:tav tm="100000">
                                          <p:val>
                                            <p:strVal val="#ppt_h"/>
                                          </p:val>
                                        </p:tav>
                                      </p:tavLst>
                                    </p:anim>
                                    <p:animEffect transition="in" filter="fade">
                                      <p:cBhvr>
                                        <p:cTn id="69" dur="500"/>
                                        <p:tgtEl>
                                          <p:spTgt spid="53471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0" fill="hold" grpId="0" nodeType="clickEffect">
                                  <p:stCondLst>
                                    <p:cond delay="0"/>
                                  </p:stCondLst>
                                  <p:childTnLst>
                                    <p:set>
                                      <p:cBhvr>
                                        <p:cTn id="73" dur="1" fill="hold">
                                          <p:stCondLst>
                                            <p:cond delay="0"/>
                                          </p:stCondLst>
                                        </p:cTn>
                                        <p:tgtEl>
                                          <p:spTgt spid="534714"/>
                                        </p:tgtEl>
                                        <p:attrNameLst>
                                          <p:attrName>style.visibility</p:attrName>
                                        </p:attrNameLst>
                                      </p:cBhvr>
                                      <p:to>
                                        <p:strVal val="visible"/>
                                      </p:to>
                                    </p:set>
                                  </p:childTnLst>
                                </p:cTn>
                              </p:par>
                              <p:par>
                                <p:cTn id="74" presetID="35" presetClass="emph" presetSubtype="0" repeatCount="indefinite" fill="hold" grpId="1" nodeType="withEffect">
                                  <p:stCondLst>
                                    <p:cond delay="0"/>
                                  </p:stCondLst>
                                  <p:childTnLst>
                                    <p:anim calcmode="discrete" valueType="str">
                                      <p:cBhvr>
                                        <p:cTn id="75" dur="1000" fill="hold"/>
                                        <p:tgtEl>
                                          <p:spTgt spid="534714"/>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6" presetClass="entr" presetSubtype="32" fill="hold" nodeType="clickEffect">
                                  <p:stCondLst>
                                    <p:cond delay="0"/>
                                  </p:stCondLst>
                                  <p:childTnLst>
                                    <p:set>
                                      <p:cBhvr>
                                        <p:cTn id="79" dur="1" fill="hold">
                                          <p:stCondLst>
                                            <p:cond delay="0"/>
                                          </p:stCondLst>
                                        </p:cTn>
                                        <p:tgtEl>
                                          <p:spTgt spid="534718"/>
                                        </p:tgtEl>
                                        <p:attrNameLst>
                                          <p:attrName>style.visibility</p:attrName>
                                        </p:attrNameLst>
                                      </p:cBhvr>
                                      <p:to>
                                        <p:strVal val="visible"/>
                                      </p:to>
                                    </p:set>
                                    <p:animEffect transition="in" filter="circle(out)">
                                      <p:cBhvr>
                                        <p:cTn id="80" dur="1000"/>
                                        <p:tgtEl>
                                          <p:spTgt spid="53471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nodeType="clickEffect">
                                  <p:stCondLst>
                                    <p:cond delay="0"/>
                                  </p:stCondLst>
                                  <p:childTnLst>
                                    <p:set>
                                      <p:cBhvr>
                                        <p:cTn id="84" dur="1" fill="hold">
                                          <p:stCondLst>
                                            <p:cond delay="0"/>
                                          </p:stCondLst>
                                        </p:cTn>
                                        <p:tgtEl>
                                          <p:spTgt spid="534719"/>
                                        </p:tgtEl>
                                        <p:attrNameLst>
                                          <p:attrName>style.visibility</p:attrName>
                                        </p:attrNameLst>
                                      </p:cBhvr>
                                      <p:to>
                                        <p:strVal val="visible"/>
                                      </p:to>
                                    </p:set>
                                    <p:animEffect transition="in" filter="dissolve">
                                      <p:cBhvr>
                                        <p:cTn id="85" dur="500"/>
                                        <p:tgtEl>
                                          <p:spTgt spid="534719"/>
                                        </p:tgtEl>
                                      </p:cBhvr>
                                    </p:animEffect>
                                  </p:childTnLst>
                                </p:cTn>
                              </p:par>
                              <p:par>
                                <p:cTn id="86" presetID="10" presetClass="exit" presetSubtype="0" fill="hold" grpId="1" nodeType="withEffect">
                                  <p:stCondLst>
                                    <p:cond delay="0"/>
                                  </p:stCondLst>
                                  <p:childTnLst>
                                    <p:animEffect transition="out" filter="fade">
                                      <p:cBhvr>
                                        <p:cTn id="87" dur="1000"/>
                                        <p:tgtEl>
                                          <p:spTgt spid="534713"/>
                                        </p:tgtEl>
                                      </p:cBhvr>
                                    </p:animEffect>
                                    <p:set>
                                      <p:cBhvr>
                                        <p:cTn id="88" dur="1" fill="hold">
                                          <p:stCondLst>
                                            <p:cond delay="999"/>
                                          </p:stCondLst>
                                        </p:cTn>
                                        <p:tgtEl>
                                          <p:spTgt spid="534713"/>
                                        </p:tgtEl>
                                        <p:attrNameLst>
                                          <p:attrName>style.visibility</p:attrName>
                                        </p:attrNameLst>
                                      </p:cBhvr>
                                      <p:to>
                                        <p:strVal val="hidden"/>
                                      </p:to>
                                    </p:set>
                                  </p:childTnLst>
                                </p:cTn>
                              </p:par>
                              <p:par>
                                <p:cTn id="89" presetID="10" presetClass="exit" presetSubtype="0" fill="hold" grpId="2" nodeType="withEffect">
                                  <p:stCondLst>
                                    <p:cond delay="0"/>
                                  </p:stCondLst>
                                  <p:childTnLst>
                                    <p:animEffect transition="out" filter="fade">
                                      <p:cBhvr>
                                        <p:cTn id="90" dur="1000"/>
                                        <p:tgtEl>
                                          <p:spTgt spid="534714"/>
                                        </p:tgtEl>
                                      </p:cBhvr>
                                    </p:animEffect>
                                    <p:set>
                                      <p:cBhvr>
                                        <p:cTn id="91" dur="1" fill="hold">
                                          <p:stCondLst>
                                            <p:cond delay="999"/>
                                          </p:stCondLst>
                                        </p:cTn>
                                        <p:tgtEl>
                                          <p:spTgt spid="53471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1000"/>
                                        <p:tgtEl>
                                          <p:spTgt spid="534718"/>
                                        </p:tgtEl>
                                      </p:cBhvr>
                                    </p:animEffect>
                                    <p:set>
                                      <p:cBhvr>
                                        <p:cTn id="94" dur="1" fill="hold">
                                          <p:stCondLst>
                                            <p:cond delay="999"/>
                                          </p:stCondLst>
                                        </p:cTn>
                                        <p:tgtEl>
                                          <p:spTgt spid="534718"/>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0" fill="hold" grpId="0" nodeType="clickEffect">
                                  <p:stCondLst>
                                    <p:cond delay="0"/>
                                  </p:stCondLst>
                                  <p:childTnLst>
                                    <p:set>
                                      <p:cBhvr>
                                        <p:cTn id="98" dur="1" fill="hold">
                                          <p:stCondLst>
                                            <p:cond delay="0"/>
                                          </p:stCondLst>
                                        </p:cTn>
                                        <p:tgtEl>
                                          <p:spTgt spid="534722"/>
                                        </p:tgtEl>
                                        <p:attrNameLst>
                                          <p:attrName>style.visibility</p:attrName>
                                        </p:attrNameLst>
                                      </p:cBhvr>
                                      <p:to>
                                        <p:strVal val="visible"/>
                                      </p:to>
                                    </p:set>
                                  </p:childTnLst>
                                </p:cTn>
                              </p:par>
                              <p:par>
                                <p:cTn id="99" presetID="35" presetClass="emph" presetSubtype="0" repeatCount="indefinite" fill="hold" grpId="1" nodeType="withEffect">
                                  <p:stCondLst>
                                    <p:cond delay="0"/>
                                  </p:stCondLst>
                                  <p:childTnLst>
                                    <p:anim calcmode="discrete" valueType="str">
                                      <p:cBhvr>
                                        <p:cTn id="100" dur="1000" fill="hold"/>
                                        <p:tgtEl>
                                          <p:spTgt spid="534722"/>
                                        </p:tgtEl>
                                        <p:attrNameLst>
                                          <p:attrName>style.visibility</p:attrName>
                                        </p:attrNameLst>
                                      </p:cBhvr>
                                      <p:tavLst>
                                        <p:tav tm="0">
                                          <p:val>
                                            <p:strVal val="hidden"/>
                                          </p:val>
                                        </p:tav>
                                        <p:tav tm="50000">
                                          <p:val>
                                            <p:strVal val="visible"/>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9" presetClass="entr" presetSubtype="0" fill="hold" nodeType="clickEffect">
                                  <p:stCondLst>
                                    <p:cond delay="0"/>
                                  </p:stCondLst>
                                  <p:childTnLst>
                                    <p:set>
                                      <p:cBhvr>
                                        <p:cTn id="104" dur="1" fill="hold">
                                          <p:stCondLst>
                                            <p:cond delay="0"/>
                                          </p:stCondLst>
                                        </p:cTn>
                                        <p:tgtEl>
                                          <p:spTgt spid="534720"/>
                                        </p:tgtEl>
                                        <p:attrNameLst>
                                          <p:attrName>style.visibility</p:attrName>
                                        </p:attrNameLst>
                                      </p:cBhvr>
                                      <p:to>
                                        <p:strVal val="visible"/>
                                      </p:to>
                                    </p:set>
                                    <p:animEffect transition="in" filter="dissolve">
                                      <p:cBhvr>
                                        <p:cTn id="105" dur="500"/>
                                        <p:tgtEl>
                                          <p:spTgt spid="534720"/>
                                        </p:tgtEl>
                                      </p:cBhvr>
                                    </p:animEffect>
                                  </p:childTnLst>
                                </p:cTn>
                              </p:par>
                              <p:par>
                                <p:cTn id="106" presetID="10" presetClass="exit" presetSubtype="0" fill="hold" grpId="1" nodeType="withEffect">
                                  <p:stCondLst>
                                    <p:cond delay="0"/>
                                  </p:stCondLst>
                                  <p:childTnLst>
                                    <p:animEffect transition="out" filter="fade">
                                      <p:cBhvr>
                                        <p:cTn id="107" dur="1000"/>
                                        <p:tgtEl>
                                          <p:spTgt spid="534721"/>
                                        </p:tgtEl>
                                      </p:cBhvr>
                                    </p:animEffect>
                                    <p:set>
                                      <p:cBhvr>
                                        <p:cTn id="108" dur="1" fill="hold">
                                          <p:stCondLst>
                                            <p:cond delay="999"/>
                                          </p:stCondLst>
                                        </p:cTn>
                                        <p:tgtEl>
                                          <p:spTgt spid="534721"/>
                                        </p:tgtEl>
                                        <p:attrNameLst>
                                          <p:attrName>style.visibility</p:attrName>
                                        </p:attrNameLst>
                                      </p:cBhvr>
                                      <p:to>
                                        <p:strVal val="hidden"/>
                                      </p:to>
                                    </p:set>
                                  </p:childTnLst>
                                </p:cTn>
                              </p:par>
                              <p:par>
                                <p:cTn id="109" presetID="10" presetClass="exit" presetSubtype="0" fill="hold" grpId="2" nodeType="withEffect">
                                  <p:stCondLst>
                                    <p:cond delay="0"/>
                                  </p:stCondLst>
                                  <p:childTnLst>
                                    <p:animEffect transition="out" filter="fade">
                                      <p:cBhvr>
                                        <p:cTn id="110" dur="1000"/>
                                        <p:tgtEl>
                                          <p:spTgt spid="534722"/>
                                        </p:tgtEl>
                                      </p:cBhvr>
                                    </p:animEffect>
                                    <p:set>
                                      <p:cBhvr>
                                        <p:cTn id="111" dur="1" fill="hold">
                                          <p:stCondLst>
                                            <p:cond delay="999"/>
                                          </p:stCondLst>
                                        </p:cTn>
                                        <p:tgtEl>
                                          <p:spTgt spid="534722"/>
                                        </p:tgtEl>
                                        <p:attrNameLst>
                                          <p:attrName>style.visibility</p:attrName>
                                        </p:attrNameLst>
                                      </p:cBhvr>
                                      <p:to>
                                        <p:strVal val="hidden"/>
                                      </p:to>
                                    </p:set>
                                  </p:childTnLst>
                                </p:cTn>
                              </p:par>
                              <p:par>
                                <p:cTn id="112" presetID="0" presetClass="path" presetSubtype="0" accel="50000" decel="50000" fill="hold" nodeType="withEffect">
                                  <p:stCondLst>
                                    <p:cond delay="0"/>
                                  </p:stCondLst>
                                  <p:childTnLst>
                                    <p:animMotion origin="layout" path="M -8.33333E-7 4.81481E-6 L 0.01528 4.81481E-6 " pathEditMode="relative" rAng="0" ptsTypes="AA">
                                      <p:cBhvr>
                                        <p:cTn id="113" dur="1000" fill="hold"/>
                                        <p:tgtEl>
                                          <p:spTgt spid="534719"/>
                                        </p:tgtEl>
                                        <p:attrNameLst>
                                          <p:attrName>ppt_x</p:attrName>
                                          <p:attrName>ppt_y</p:attrName>
                                        </p:attrNameLst>
                                      </p:cBhvr>
                                      <p:rCtr x="764" y="0"/>
                                    </p:animMotion>
                                  </p:childTnLst>
                                </p:cTn>
                              </p:par>
                              <p:par>
                                <p:cTn id="114" presetID="0" presetClass="path" presetSubtype="0" accel="50000" decel="50000" fill="hold" nodeType="withEffect">
                                  <p:stCondLst>
                                    <p:cond delay="0"/>
                                  </p:stCondLst>
                                  <p:childTnLst>
                                    <p:animMotion origin="layout" path="M -0.00173 2.59259E-6 L 0.02952 2.59259E-6 " pathEditMode="relative" rAng="0" ptsTypes="AA">
                                      <p:cBhvr>
                                        <p:cTn id="115" dur="1000" fill="hold"/>
                                        <p:tgtEl>
                                          <p:spTgt spid="534711"/>
                                        </p:tgtEl>
                                        <p:attrNameLst>
                                          <p:attrName>ppt_x</p:attrName>
                                          <p:attrName>ppt_y</p:attrName>
                                        </p:attrNameLst>
                                      </p:cBhvr>
                                      <p:rCtr x="1563" y="0"/>
                                    </p:animMotion>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3" presetClass="entr" presetSubtype="0" fill="hold" grpId="0" nodeType="clickEffect">
                                  <p:stCondLst>
                                    <p:cond delay="0"/>
                                  </p:stCondLst>
                                  <p:childTnLst>
                                    <p:set>
                                      <p:cBhvr>
                                        <p:cTn id="119" dur="1" fill="hold">
                                          <p:stCondLst>
                                            <p:cond delay="0"/>
                                          </p:stCondLst>
                                        </p:cTn>
                                        <p:tgtEl>
                                          <p:spTgt spid="534725"/>
                                        </p:tgtEl>
                                        <p:attrNameLst>
                                          <p:attrName>style.visibility</p:attrName>
                                        </p:attrNameLst>
                                      </p:cBhvr>
                                      <p:to>
                                        <p:strVal val="visible"/>
                                      </p:to>
                                    </p:set>
                                    <p:anim calcmode="lin" valueType="num">
                                      <p:cBhvr>
                                        <p:cTn id="120" dur="500" fill="hold"/>
                                        <p:tgtEl>
                                          <p:spTgt spid="534725"/>
                                        </p:tgtEl>
                                        <p:attrNameLst>
                                          <p:attrName>ppt_w</p:attrName>
                                        </p:attrNameLst>
                                      </p:cBhvr>
                                      <p:tavLst>
                                        <p:tav tm="0">
                                          <p:val>
                                            <p:fltVal val="0"/>
                                          </p:val>
                                        </p:tav>
                                        <p:tav tm="100000">
                                          <p:val>
                                            <p:strVal val="#ppt_w"/>
                                          </p:val>
                                        </p:tav>
                                      </p:tavLst>
                                    </p:anim>
                                    <p:anim calcmode="lin" valueType="num">
                                      <p:cBhvr>
                                        <p:cTn id="121" dur="500" fill="hold"/>
                                        <p:tgtEl>
                                          <p:spTgt spid="534725"/>
                                        </p:tgtEl>
                                        <p:attrNameLst>
                                          <p:attrName>ppt_h</p:attrName>
                                        </p:attrNameLst>
                                      </p:cBhvr>
                                      <p:tavLst>
                                        <p:tav tm="0">
                                          <p:val>
                                            <p:fltVal val="0"/>
                                          </p:val>
                                        </p:tav>
                                        <p:tav tm="100000">
                                          <p:val>
                                            <p:strVal val="#ppt_h"/>
                                          </p:val>
                                        </p:tav>
                                      </p:tavLst>
                                    </p:anim>
                                    <p:animEffect transition="in" filter="fade">
                                      <p:cBhvr>
                                        <p:cTn id="122" dur="500"/>
                                        <p:tgtEl>
                                          <p:spTgt spid="534725"/>
                                        </p:tgtEl>
                                      </p:cBhvr>
                                    </p:animEffect>
                                  </p:childTnLst>
                                </p:cTn>
                              </p:par>
                              <p:par>
                                <p:cTn id="123" presetID="53" presetClass="entr" presetSubtype="0" fill="hold" nodeType="withEffect">
                                  <p:stCondLst>
                                    <p:cond delay="0"/>
                                  </p:stCondLst>
                                  <p:childTnLst>
                                    <p:set>
                                      <p:cBhvr>
                                        <p:cTn id="124" dur="1" fill="hold">
                                          <p:stCondLst>
                                            <p:cond delay="0"/>
                                          </p:stCondLst>
                                        </p:cTn>
                                        <p:tgtEl>
                                          <p:spTgt spid="534731"/>
                                        </p:tgtEl>
                                        <p:attrNameLst>
                                          <p:attrName>style.visibility</p:attrName>
                                        </p:attrNameLst>
                                      </p:cBhvr>
                                      <p:to>
                                        <p:strVal val="visible"/>
                                      </p:to>
                                    </p:set>
                                    <p:anim calcmode="lin" valueType="num">
                                      <p:cBhvr>
                                        <p:cTn id="125" dur="500" fill="hold"/>
                                        <p:tgtEl>
                                          <p:spTgt spid="534731"/>
                                        </p:tgtEl>
                                        <p:attrNameLst>
                                          <p:attrName>ppt_w</p:attrName>
                                        </p:attrNameLst>
                                      </p:cBhvr>
                                      <p:tavLst>
                                        <p:tav tm="0">
                                          <p:val>
                                            <p:fltVal val="0"/>
                                          </p:val>
                                        </p:tav>
                                        <p:tav tm="100000">
                                          <p:val>
                                            <p:strVal val="#ppt_w"/>
                                          </p:val>
                                        </p:tav>
                                      </p:tavLst>
                                    </p:anim>
                                    <p:anim calcmode="lin" valueType="num">
                                      <p:cBhvr>
                                        <p:cTn id="126" dur="500" fill="hold"/>
                                        <p:tgtEl>
                                          <p:spTgt spid="534731"/>
                                        </p:tgtEl>
                                        <p:attrNameLst>
                                          <p:attrName>ppt_h</p:attrName>
                                        </p:attrNameLst>
                                      </p:cBhvr>
                                      <p:tavLst>
                                        <p:tav tm="0">
                                          <p:val>
                                            <p:fltVal val="0"/>
                                          </p:val>
                                        </p:tav>
                                        <p:tav tm="100000">
                                          <p:val>
                                            <p:strVal val="#ppt_h"/>
                                          </p:val>
                                        </p:tav>
                                      </p:tavLst>
                                    </p:anim>
                                    <p:animEffect transition="in" filter="fade">
                                      <p:cBhvr>
                                        <p:cTn id="127" dur="500"/>
                                        <p:tgtEl>
                                          <p:spTgt spid="53473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9" presetClass="entr" presetSubtype="0" fill="hold" nodeType="clickEffect">
                                  <p:stCondLst>
                                    <p:cond delay="0"/>
                                  </p:stCondLst>
                                  <p:childTnLst>
                                    <p:set>
                                      <p:cBhvr>
                                        <p:cTn id="131" dur="1" fill="hold">
                                          <p:stCondLst>
                                            <p:cond delay="0"/>
                                          </p:stCondLst>
                                        </p:cTn>
                                        <p:tgtEl>
                                          <p:spTgt spid="534741"/>
                                        </p:tgtEl>
                                        <p:attrNameLst>
                                          <p:attrName>style.visibility</p:attrName>
                                        </p:attrNameLst>
                                      </p:cBhvr>
                                      <p:to>
                                        <p:strVal val="visible"/>
                                      </p:to>
                                    </p:set>
                                    <p:animEffect transition="in" filter="dissolve">
                                      <p:cBhvr>
                                        <p:cTn id="132" dur="500"/>
                                        <p:tgtEl>
                                          <p:spTgt spid="534741"/>
                                        </p:tgtEl>
                                      </p:cBhvr>
                                    </p:animEffect>
                                  </p:childTnLst>
                                </p:cTn>
                              </p:par>
                              <p:par>
                                <p:cTn id="133" presetID="10" presetClass="exit" presetSubtype="0" fill="hold" grpId="1" nodeType="withEffect">
                                  <p:stCondLst>
                                    <p:cond delay="0"/>
                                  </p:stCondLst>
                                  <p:childTnLst>
                                    <p:animEffect transition="out" filter="fade">
                                      <p:cBhvr>
                                        <p:cTn id="134" dur="1000"/>
                                        <p:tgtEl>
                                          <p:spTgt spid="534725"/>
                                        </p:tgtEl>
                                      </p:cBhvr>
                                    </p:animEffect>
                                    <p:set>
                                      <p:cBhvr>
                                        <p:cTn id="135" dur="1" fill="hold">
                                          <p:stCondLst>
                                            <p:cond delay="999"/>
                                          </p:stCondLst>
                                        </p:cTn>
                                        <p:tgtEl>
                                          <p:spTgt spid="534725"/>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1000"/>
                                        <p:tgtEl>
                                          <p:spTgt spid="534731"/>
                                        </p:tgtEl>
                                      </p:cBhvr>
                                    </p:animEffect>
                                    <p:set>
                                      <p:cBhvr>
                                        <p:cTn id="138" dur="1" fill="hold">
                                          <p:stCondLst>
                                            <p:cond delay="999"/>
                                          </p:stCondLst>
                                        </p:cTn>
                                        <p:tgtEl>
                                          <p:spTgt spid="534731"/>
                                        </p:tgtEl>
                                        <p:attrNameLst>
                                          <p:attrName>style.visibility</p:attrName>
                                        </p:attrNameLst>
                                      </p:cBhvr>
                                      <p:to>
                                        <p:strVal val="hidden"/>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xit" presetSubtype="0" fill="hold" grpId="0" nodeType="clickEffect">
                                  <p:stCondLst>
                                    <p:cond delay="0"/>
                                  </p:stCondLst>
                                  <p:childTnLst>
                                    <p:animEffect transition="out" filter="fade">
                                      <p:cBhvr>
                                        <p:cTn id="142" dur="1000"/>
                                        <p:tgtEl>
                                          <p:spTgt spid="534539"/>
                                        </p:tgtEl>
                                      </p:cBhvr>
                                    </p:animEffect>
                                    <p:set>
                                      <p:cBhvr>
                                        <p:cTn id="143" dur="1" fill="hold">
                                          <p:stCondLst>
                                            <p:cond delay="999"/>
                                          </p:stCondLst>
                                        </p:cTn>
                                        <p:tgtEl>
                                          <p:spTgt spid="534539"/>
                                        </p:tgtEl>
                                        <p:attrNameLst>
                                          <p:attrName>style.visibility</p:attrName>
                                        </p:attrNameLst>
                                      </p:cBhvr>
                                      <p:to>
                                        <p:strVal val="hidden"/>
                                      </p:to>
                                    </p:set>
                                  </p:childTnLst>
                                </p:cTn>
                              </p:par>
                              <p:par>
                                <p:cTn id="144" presetID="10" presetClass="exit" presetSubtype="0" fill="hold" grpId="0" nodeType="withEffect">
                                  <p:stCondLst>
                                    <p:cond delay="0"/>
                                  </p:stCondLst>
                                  <p:childTnLst>
                                    <p:animEffect transition="out" filter="fade">
                                      <p:cBhvr>
                                        <p:cTn id="145" dur="1000"/>
                                        <p:tgtEl>
                                          <p:spTgt spid="534538"/>
                                        </p:tgtEl>
                                      </p:cBhvr>
                                    </p:animEffect>
                                    <p:set>
                                      <p:cBhvr>
                                        <p:cTn id="146" dur="1" fill="hold">
                                          <p:stCondLst>
                                            <p:cond delay="999"/>
                                          </p:stCondLst>
                                        </p:cTn>
                                        <p:tgtEl>
                                          <p:spTgt spid="534538"/>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1000"/>
                                        <p:tgtEl>
                                          <p:spTgt spid="534545"/>
                                        </p:tgtEl>
                                      </p:cBhvr>
                                    </p:animEffect>
                                    <p:set>
                                      <p:cBhvr>
                                        <p:cTn id="149" dur="1" fill="hold">
                                          <p:stCondLst>
                                            <p:cond delay="999"/>
                                          </p:stCondLst>
                                        </p:cTn>
                                        <p:tgtEl>
                                          <p:spTgt spid="534545"/>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1000"/>
                                        <p:tgtEl>
                                          <p:spTgt spid="534548"/>
                                        </p:tgtEl>
                                      </p:cBhvr>
                                    </p:animEffect>
                                    <p:set>
                                      <p:cBhvr>
                                        <p:cTn id="152" dur="1" fill="hold">
                                          <p:stCondLst>
                                            <p:cond delay="999"/>
                                          </p:stCondLst>
                                        </p:cTn>
                                        <p:tgtEl>
                                          <p:spTgt spid="53454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1000"/>
                                        <p:tgtEl>
                                          <p:spTgt spid="534572"/>
                                        </p:tgtEl>
                                      </p:cBhvr>
                                    </p:animEffect>
                                    <p:set>
                                      <p:cBhvr>
                                        <p:cTn id="155" dur="1" fill="hold">
                                          <p:stCondLst>
                                            <p:cond delay="999"/>
                                          </p:stCondLst>
                                        </p:cTn>
                                        <p:tgtEl>
                                          <p:spTgt spid="534572"/>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1000"/>
                                        <p:tgtEl>
                                          <p:spTgt spid="534555"/>
                                        </p:tgtEl>
                                      </p:cBhvr>
                                    </p:animEffect>
                                    <p:set>
                                      <p:cBhvr>
                                        <p:cTn id="158" dur="1" fill="hold">
                                          <p:stCondLst>
                                            <p:cond delay="999"/>
                                          </p:stCondLst>
                                        </p:cTn>
                                        <p:tgtEl>
                                          <p:spTgt spid="534555"/>
                                        </p:tgtEl>
                                        <p:attrNameLst>
                                          <p:attrName>style.visibility</p:attrName>
                                        </p:attrNameLst>
                                      </p:cBhvr>
                                      <p:to>
                                        <p:strVal val="hidden"/>
                                      </p:to>
                                    </p:set>
                                  </p:childTnLst>
                                </p:cTn>
                              </p:par>
                              <p:par>
                                <p:cTn id="159" presetID="10" presetClass="exit" presetSubtype="0" fill="hold" grpId="0" nodeType="withEffect">
                                  <p:stCondLst>
                                    <p:cond delay="0"/>
                                  </p:stCondLst>
                                  <p:childTnLst>
                                    <p:animEffect transition="out" filter="fade">
                                      <p:cBhvr>
                                        <p:cTn id="160" dur="1000"/>
                                        <p:tgtEl>
                                          <p:spTgt spid="534554"/>
                                        </p:tgtEl>
                                      </p:cBhvr>
                                    </p:animEffect>
                                    <p:set>
                                      <p:cBhvr>
                                        <p:cTn id="161" dur="1" fill="hold">
                                          <p:stCondLst>
                                            <p:cond delay="999"/>
                                          </p:stCondLst>
                                        </p:cTn>
                                        <p:tgtEl>
                                          <p:spTgt spid="534554"/>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1000"/>
                                        <p:tgtEl>
                                          <p:spTgt spid="534705"/>
                                        </p:tgtEl>
                                      </p:cBhvr>
                                    </p:animEffect>
                                    <p:set>
                                      <p:cBhvr>
                                        <p:cTn id="164" dur="1" fill="hold">
                                          <p:stCondLst>
                                            <p:cond delay="999"/>
                                          </p:stCondLst>
                                        </p:cTn>
                                        <p:tgtEl>
                                          <p:spTgt spid="534705"/>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1000"/>
                                        <p:tgtEl>
                                          <p:spTgt spid="534708"/>
                                        </p:tgtEl>
                                      </p:cBhvr>
                                    </p:animEffect>
                                    <p:set>
                                      <p:cBhvr>
                                        <p:cTn id="167" dur="1" fill="hold">
                                          <p:stCondLst>
                                            <p:cond delay="999"/>
                                          </p:stCondLst>
                                        </p:cTn>
                                        <p:tgtEl>
                                          <p:spTgt spid="534708"/>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1000"/>
                                        <p:tgtEl>
                                          <p:spTgt spid="534719"/>
                                        </p:tgtEl>
                                      </p:cBhvr>
                                    </p:animEffect>
                                    <p:set>
                                      <p:cBhvr>
                                        <p:cTn id="170" dur="1" fill="hold">
                                          <p:stCondLst>
                                            <p:cond delay="999"/>
                                          </p:stCondLst>
                                        </p:cTn>
                                        <p:tgtEl>
                                          <p:spTgt spid="534719"/>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1000"/>
                                        <p:tgtEl>
                                          <p:spTgt spid="534720"/>
                                        </p:tgtEl>
                                      </p:cBhvr>
                                    </p:animEffect>
                                    <p:set>
                                      <p:cBhvr>
                                        <p:cTn id="173" dur="1" fill="hold">
                                          <p:stCondLst>
                                            <p:cond delay="999"/>
                                          </p:stCondLst>
                                        </p:cTn>
                                        <p:tgtEl>
                                          <p:spTgt spid="5347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1000"/>
                                        <p:tgtEl>
                                          <p:spTgt spid="534711"/>
                                        </p:tgtEl>
                                      </p:cBhvr>
                                    </p:animEffect>
                                    <p:set>
                                      <p:cBhvr>
                                        <p:cTn id="176" dur="1" fill="hold">
                                          <p:stCondLst>
                                            <p:cond delay="999"/>
                                          </p:stCondLst>
                                        </p:cTn>
                                        <p:tgtEl>
                                          <p:spTgt spid="534711"/>
                                        </p:tgtEl>
                                        <p:attrNameLst>
                                          <p:attrName>style.visibility</p:attrName>
                                        </p:attrNameLst>
                                      </p:cBhvr>
                                      <p:to>
                                        <p:strVal val="hidden"/>
                                      </p:to>
                                    </p:set>
                                  </p:childTnLst>
                                </p:cTn>
                              </p:par>
                              <p:par>
                                <p:cTn id="177" presetID="0" presetClass="path" presetSubtype="0" accel="50000" decel="50000" fill="hold" grpId="1" nodeType="withEffect">
                                  <p:stCondLst>
                                    <p:cond delay="0"/>
                                  </p:stCondLst>
                                  <p:childTnLst>
                                    <p:animMotion origin="layout" path="M 0 0 L 0 -0.34075 " pathEditMode="relative" ptsTypes="AA">
                                      <p:cBhvr>
                                        <p:cTn id="178" dur="1000" fill="hold"/>
                                        <p:tgtEl>
                                          <p:spTgt spid="534537"/>
                                        </p:tgtEl>
                                        <p:attrNameLst>
                                          <p:attrName>ppt_x</p:attrName>
                                          <p:attrName>ppt_y</p:attrName>
                                        </p:attrNameLst>
                                      </p:cBhvr>
                                    </p:animMotion>
                                  </p:childTnLst>
                                </p:cTn>
                              </p:par>
                              <p:par>
                                <p:cTn id="179" presetID="0" presetClass="path" presetSubtype="0" accel="50000" decel="50000" fill="hold" nodeType="withEffect">
                                  <p:stCondLst>
                                    <p:cond delay="0"/>
                                  </p:stCondLst>
                                  <p:childTnLst>
                                    <p:animMotion origin="layout" path="M 0 0 L 0 -0.34075 " pathEditMode="relative" ptsTypes="AA">
                                      <p:cBhvr>
                                        <p:cTn id="180" dur="1000" fill="hold"/>
                                        <p:tgtEl>
                                          <p:spTgt spid="534677"/>
                                        </p:tgtEl>
                                        <p:attrNameLst>
                                          <p:attrName>ppt_x</p:attrName>
                                          <p:attrName>ppt_y</p:attrName>
                                        </p:attrNameLst>
                                      </p:cBhvr>
                                    </p:animMotion>
                                  </p:childTnLst>
                                </p:cTn>
                              </p:par>
                              <p:par>
                                <p:cTn id="181" presetID="0" presetClass="path" presetSubtype="0" accel="50000" decel="50000" fill="hold" grpId="1" nodeType="withEffect">
                                  <p:stCondLst>
                                    <p:cond delay="0"/>
                                  </p:stCondLst>
                                  <p:childTnLst>
                                    <p:animMotion origin="layout" path="M 0 0 L 0 -0.34075 " pathEditMode="relative" ptsTypes="AA">
                                      <p:cBhvr>
                                        <p:cTn id="182" dur="1000" fill="hold"/>
                                        <p:tgtEl>
                                          <p:spTgt spid="534676"/>
                                        </p:tgtEl>
                                        <p:attrNameLst>
                                          <p:attrName>ppt_x</p:attrName>
                                          <p:attrName>ppt_y</p:attrName>
                                        </p:attrNameLst>
                                      </p:cBhvr>
                                    </p:animMotion>
                                  </p:childTnLst>
                                </p:cTn>
                              </p:par>
                              <p:par>
                                <p:cTn id="183" presetID="0" presetClass="path" presetSubtype="0" accel="50000" decel="50000" fill="hold" nodeType="withEffect">
                                  <p:stCondLst>
                                    <p:cond delay="0"/>
                                  </p:stCondLst>
                                  <p:childTnLst>
                                    <p:animMotion origin="layout" path="M 0 0 L 0 -0.34075 " pathEditMode="relative" ptsTypes="AA">
                                      <p:cBhvr>
                                        <p:cTn id="184" dur="1000" fill="hold"/>
                                        <p:tgtEl>
                                          <p:spTgt spid="534678"/>
                                        </p:tgtEl>
                                        <p:attrNameLst>
                                          <p:attrName>ppt_x</p:attrName>
                                          <p:attrName>ppt_y</p:attrName>
                                        </p:attrNameLst>
                                      </p:cBhvr>
                                    </p:animMotion>
                                  </p:childTnLst>
                                </p:cTn>
                              </p:par>
                              <p:par>
                                <p:cTn id="185" presetID="0" presetClass="path" presetSubtype="0" accel="50000" decel="50000" fill="hold" nodeType="withEffect">
                                  <p:stCondLst>
                                    <p:cond delay="0"/>
                                  </p:stCondLst>
                                  <p:childTnLst>
                                    <p:animMotion origin="layout" path="M 0 0 L 0 -0.34075 " pathEditMode="relative" ptsTypes="AA">
                                      <p:cBhvr>
                                        <p:cTn id="186" dur="1000" fill="hold"/>
                                        <p:tgtEl>
                                          <p:spTgt spid="534689"/>
                                        </p:tgtEl>
                                        <p:attrNameLst>
                                          <p:attrName>ppt_x</p:attrName>
                                          <p:attrName>ppt_y</p:attrName>
                                        </p:attrNameLst>
                                      </p:cBhvr>
                                    </p:animMotion>
                                  </p:childTnLst>
                                </p:cTn>
                              </p:par>
                              <p:par>
                                <p:cTn id="187" presetID="0" presetClass="path" presetSubtype="0" accel="50000" decel="50000" fill="hold" grpId="1" nodeType="withEffect">
                                  <p:stCondLst>
                                    <p:cond delay="0"/>
                                  </p:stCondLst>
                                  <p:childTnLst>
                                    <p:animMotion origin="layout" path="M 0 0 L 0 -0.34075 " pathEditMode="relative" ptsTypes="AA">
                                      <p:cBhvr>
                                        <p:cTn id="188" dur="1000" fill="hold"/>
                                        <p:tgtEl>
                                          <p:spTgt spid="534675"/>
                                        </p:tgtEl>
                                        <p:attrNameLst>
                                          <p:attrName>ppt_x</p:attrName>
                                          <p:attrName>ppt_y</p:attrName>
                                        </p:attrNameLst>
                                      </p:cBhvr>
                                    </p:animMotion>
                                  </p:childTnLst>
                                </p:cTn>
                              </p:par>
                              <p:par>
                                <p:cTn id="189" presetID="0" presetClass="path" presetSubtype="0" accel="50000" decel="50000" fill="hold" nodeType="withEffect">
                                  <p:stCondLst>
                                    <p:cond delay="0"/>
                                  </p:stCondLst>
                                  <p:childTnLst>
                                    <p:animMotion origin="layout" path="M 0 0 L 0 -0.34075 " pathEditMode="relative" ptsTypes="AA">
                                      <p:cBhvr>
                                        <p:cTn id="190" dur="1000" fill="hold"/>
                                        <p:tgtEl>
                                          <p:spTgt spid="534684"/>
                                        </p:tgtEl>
                                        <p:attrNameLst>
                                          <p:attrName>ppt_x</p:attrName>
                                          <p:attrName>ppt_y</p:attrName>
                                        </p:attrNameLst>
                                      </p:cBhvr>
                                    </p:animMotion>
                                  </p:childTnLst>
                                </p:cTn>
                              </p:par>
                              <p:par>
                                <p:cTn id="191" presetID="0" presetClass="path" presetSubtype="0" accel="50000" decel="50000" fill="hold" nodeType="withEffect">
                                  <p:stCondLst>
                                    <p:cond delay="0"/>
                                  </p:stCondLst>
                                  <p:childTnLst>
                                    <p:animMotion origin="layout" path="M 0 0 L 0 -0.34075 " pathEditMode="relative" ptsTypes="AA">
                                      <p:cBhvr>
                                        <p:cTn id="192" dur="1000" fill="hold"/>
                                        <p:tgtEl>
                                          <p:spTgt spid="534691"/>
                                        </p:tgtEl>
                                        <p:attrNameLst>
                                          <p:attrName>ppt_x</p:attrName>
                                          <p:attrName>ppt_y</p:attrName>
                                        </p:attrNameLst>
                                      </p:cBhvr>
                                    </p:animMotion>
                                  </p:childTnLst>
                                </p:cTn>
                              </p:par>
                              <p:par>
                                <p:cTn id="193" presetID="0" presetClass="path" presetSubtype="0" accel="50000" decel="50000" fill="hold" nodeType="withEffect">
                                  <p:stCondLst>
                                    <p:cond delay="0"/>
                                  </p:stCondLst>
                                  <p:childTnLst>
                                    <p:animMotion origin="layout" path="M 4.72222E-6 -2.59259E-6 L 0.00138 -0.46111 " pathEditMode="relative" rAng="0" ptsTypes="AA">
                                      <p:cBhvr>
                                        <p:cTn id="194" dur="1000" fill="hold"/>
                                        <p:tgtEl>
                                          <p:spTgt spid="534741"/>
                                        </p:tgtEl>
                                        <p:attrNameLst>
                                          <p:attrName>ppt_x</p:attrName>
                                          <p:attrName>ppt_y</p:attrName>
                                        </p:attrNameLst>
                                      </p:cBhvr>
                                      <p:rCtr x="69" y="-23056"/>
                                    </p:animMotion>
                                  </p:childTnLst>
                                </p:cTn>
                              </p:par>
                            </p:childTnLst>
                          </p:cTn>
                        </p:par>
                        <p:par>
                          <p:cTn id="195" fill="hold" nodeType="afterGroup">
                            <p:stCondLst>
                              <p:cond delay="1000"/>
                            </p:stCondLst>
                            <p:childTnLst>
                              <p:par>
                                <p:cTn id="196" presetID="9" presetClass="entr" presetSubtype="0" fill="hold" nodeType="afterEffect">
                                  <p:stCondLst>
                                    <p:cond delay="0"/>
                                  </p:stCondLst>
                                  <p:childTnLst>
                                    <p:set>
                                      <p:cBhvr>
                                        <p:cTn id="197" dur="1" fill="hold">
                                          <p:stCondLst>
                                            <p:cond delay="0"/>
                                          </p:stCondLst>
                                        </p:cTn>
                                        <p:tgtEl>
                                          <p:spTgt spid="534749"/>
                                        </p:tgtEl>
                                        <p:attrNameLst>
                                          <p:attrName>style.visibility</p:attrName>
                                        </p:attrNameLst>
                                      </p:cBhvr>
                                      <p:to>
                                        <p:strVal val="visible"/>
                                      </p:to>
                                    </p:set>
                                    <p:animEffect transition="in" filter="dissolve">
                                      <p:cBhvr>
                                        <p:cTn id="198" dur="500"/>
                                        <p:tgtEl>
                                          <p:spTgt spid="534749"/>
                                        </p:tgtEl>
                                      </p:cBhvr>
                                    </p:animEffect>
                                  </p:childTnLst>
                                </p:cTn>
                              </p:par>
                              <p:par>
                                <p:cTn id="199" presetID="9" presetClass="entr" presetSubtype="0" fill="hold" nodeType="withEffect">
                                  <p:stCondLst>
                                    <p:cond delay="0"/>
                                  </p:stCondLst>
                                  <p:childTnLst>
                                    <p:set>
                                      <p:cBhvr>
                                        <p:cTn id="200" dur="1" fill="hold">
                                          <p:stCondLst>
                                            <p:cond delay="0"/>
                                          </p:stCondLst>
                                        </p:cTn>
                                        <p:tgtEl>
                                          <p:spTgt spid="534751"/>
                                        </p:tgtEl>
                                        <p:attrNameLst>
                                          <p:attrName>style.visibility</p:attrName>
                                        </p:attrNameLst>
                                      </p:cBhvr>
                                      <p:to>
                                        <p:strVal val="visible"/>
                                      </p:to>
                                    </p:set>
                                    <p:animEffect transition="in" filter="dissolve">
                                      <p:cBhvr>
                                        <p:cTn id="201" dur="500"/>
                                        <p:tgtEl>
                                          <p:spTgt spid="534751"/>
                                        </p:tgtEl>
                                      </p:cBhvr>
                                    </p:animEffect>
                                  </p:childTnLst>
                                </p:cTn>
                              </p:par>
                              <p:par>
                                <p:cTn id="202" presetID="9" presetClass="entr" presetSubtype="0" fill="hold" nodeType="withEffect">
                                  <p:stCondLst>
                                    <p:cond delay="0"/>
                                  </p:stCondLst>
                                  <p:childTnLst>
                                    <p:set>
                                      <p:cBhvr>
                                        <p:cTn id="203" dur="1" fill="hold">
                                          <p:stCondLst>
                                            <p:cond delay="0"/>
                                          </p:stCondLst>
                                        </p:cTn>
                                        <p:tgtEl>
                                          <p:spTgt spid="534774"/>
                                        </p:tgtEl>
                                        <p:attrNameLst>
                                          <p:attrName>style.visibility</p:attrName>
                                        </p:attrNameLst>
                                      </p:cBhvr>
                                      <p:to>
                                        <p:strVal val="visible"/>
                                      </p:to>
                                    </p:set>
                                    <p:animEffect transition="in" filter="dissolve">
                                      <p:cBhvr>
                                        <p:cTn id="204" dur="500"/>
                                        <p:tgtEl>
                                          <p:spTgt spid="534774"/>
                                        </p:tgtEl>
                                      </p:cBhvr>
                                    </p:animEffec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6" presetClass="entr" presetSubtype="16" fill="hold" nodeType="clickEffect">
                                  <p:stCondLst>
                                    <p:cond delay="0"/>
                                  </p:stCondLst>
                                  <p:childTnLst>
                                    <p:set>
                                      <p:cBhvr>
                                        <p:cTn id="208" dur="1" fill="hold">
                                          <p:stCondLst>
                                            <p:cond delay="0"/>
                                          </p:stCondLst>
                                        </p:cTn>
                                        <p:tgtEl>
                                          <p:spTgt spid="534800"/>
                                        </p:tgtEl>
                                        <p:attrNameLst>
                                          <p:attrName>style.visibility</p:attrName>
                                        </p:attrNameLst>
                                      </p:cBhvr>
                                      <p:to>
                                        <p:strVal val="visible"/>
                                      </p:to>
                                    </p:set>
                                    <p:animEffect transition="in" filter="circle(in)">
                                      <p:cBhvr>
                                        <p:cTn id="209" dur="1000"/>
                                        <p:tgtEl>
                                          <p:spTgt spid="534800"/>
                                        </p:tgtEl>
                                      </p:cBhvr>
                                    </p:animEffect>
                                  </p:childTnLst>
                                </p:cTn>
                              </p:par>
                            </p:childTnLst>
                          </p:cTn>
                        </p:par>
                        <p:par>
                          <p:cTn id="210" fill="hold" nodeType="afterGroup">
                            <p:stCondLst>
                              <p:cond delay="1000"/>
                            </p:stCondLst>
                            <p:childTnLst>
                              <p:par>
                                <p:cTn id="211" presetID="9" presetClass="entr" presetSubtype="0" fill="hold" nodeType="afterEffect">
                                  <p:stCondLst>
                                    <p:cond delay="0"/>
                                  </p:stCondLst>
                                  <p:childTnLst>
                                    <p:set>
                                      <p:cBhvr>
                                        <p:cTn id="212" dur="1" fill="hold">
                                          <p:stCondLst>
                                            <p:cond delay="0"/>
                                          </p:stCondLst>
                                        </p:cTn>
                                        <p:tgtEl>
                                          <p:spTgt spid="534755"/>
                                        </p:tgtEl>
                                        <p:attrNameLst>
                                          <p:attrName>style.visibility</p:attrName>
                                        </p:attrNameLst>
                                      </p:cBhvr>
                                      <p:to>
                                        <p:strVal val="visible"/>
                                      </p:to>
                                    </p:set>
                                    <p:animEffect transition="in" filter="dissolve">
                                      <p:cBhvr>
                                        <p:cTn id="213" dur="500"/>
                                        <p:tgtEl>
                                          <p:spTgt spid="534755"/>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9" presetClass="entr" presetSubtype="0" fill="hold" nodeType="clickEffect">
                                  <p:stCondLst>
                                    <p:cond delay="0"/>
                                  </p:stCondLst>
                                  <p:childTnLst>
                                    <p:set>
                                      <p:cBhvr>
                                        <p:cTn id="217" dur="1" fill="hold">
                                          <p:stCondLst>
                                            <p:cond delay="0"/>
                                          </p:stCondLst>
                                        </p:cTn>
                                        <p:tgtEl>
                                          <p:spTgt spid="534763"/>
                                        </p:tgtEl>
                                        <p:attrNameLst>
                                          <p:attrName>style.visibility</p:attrName>
                                        </p:attrNameLst>
                                      </p:cBhvr>
                                      <p:to>
                                        <p:strVal val="visible"/>
                                      </p:to>
                                    </p:set>
                                    <p:animEffect transition="in" filter="dissolve">
                                      <p:cBhvr>
                                        <p:cTn id="218" dur="500"/>
                                        <p:tgtEl>
                                          <p:spTgt spid="534763"/>
                                        </p:tgtEl>
                                      </p:cBhvr>
                                    </p:animEffec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9" presetClass="entr" presetSubtype="0" fill="hold" grpId="0" nodeType="clickEffect">
                                  <p:stCondLst>
                                    <p:cond delay="0"/>
                                  </p:stCondLst>
                                  <p:childTnLst>
                                    <p:set>
                                      <p:cBhvr>
                                        <p:cTn id="222" dur="1" fill="hold">
                                          <p:stCondLst>
                                            <p:cond delay="0"/>
                                          </p:stCondLst>
                                        </p:cTn>
                                        <p:tgtEl>
                                          <p:spTgt spid="534765"/>
                                        </p:tgtEl>
                                        <p:attrNameLst>
                                          <p:attrName>style.visibility</p:attrName>
                                        </p:attrNameLst>
                                      </p:cBhvr>
                                      <p:to>
                                        <p:strVal val="visible"/>
                                      </p:to>
                                    </p:set>
                                    <p:animEffect transition="in" filter="dissolve">
                                      <p:cBhvr>
                                        <p:cTn id="223" dur="500"/>
                                        <p:tgtEl>
                                          <p:spTgt spid="534765"/>
                                        </p:tgtEl>
                                      </p:cBhvr>
                                    </p:animEffect>
                                  </p:childTnLst>
                                </p:cTn>
                              </p:par>
                            </p:childTnLst>
                          </p:cTn>
                        </p:par>
                        <p:par>
                          <p:cTn id="224" fill="hold" nodeType="afterGroup">
                            <p:stCondLst>
                              <p:cond delay="500"/>
                            </p:stCondLst>
                            <p:childTnLst>
                              <p:par>
                                <p:cTn id="225" presetID="9" presetClass="entr" presetSubtype="0" fill="hold" nodeType="afterEffect">
                                  <p:stCondLst>
                                    <p:cond delay="0"/>
                                  </p:stCondLst>
                                  <p:childTnLst>
                                    <p:set>
                                      <p:cBhvr>
                                        <p:cTn id="226" dur="1" fill="hold">
                                          <p:stCondLst>
                                            <p:cond delay="0"/>
                                          </p:stCondLst>
                                        </p:cTn>
                                        <p:tgtEl>
                                          <p:spTgt spid="534767"/>
                                        </p:tgtEl>
                                        <p:attrNameLst>
                                          <p:attrName>style.visibility</p:attrName>
                                        </p:attrNameLst>
                                      </p:cBhvr>
                                      <p:to>
                                        <p:strVal val="visible"/>
                                      </p:to>
                                    </p:set>
                                    <p:animEffect transition="in" filter="dissolve">
                                      <p:cBhvr>
                                        <p:cTn id="227" dur="500"/>
                                        <p:tgtEl>
                                          <p:spTgt spid="534767"/>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9" presetClass="entr" presetSubtype="0" fill="hold" nodeType="clickEffect">
                                  <p:stCondLst>
                                    <p:cond delay="0"/>
                                  </p:stCondLst>
                                  <p:childTnLst>
                                    <p:set>
                                      <p:cBhvr>
                                        <p:cTn id="231" dur="1" fill="hold">
                                          <p:stCondLst>
                                            <p:cond delay="0"/>
                                          </p:stCondLst>
                                        </p:cTn>
                                        <p:tgtEl>
                                          <p:spTgt spid="534768"/>
                                        </p:tgtEl>
                                        <p:attrNameLst>
                                          <p:attrName>style.visibility</p:attrName>
                                        </p:attrNameLst>
                                      </p:cBhvr>
                                      <p:to>
                                        <p:strVal val="visible"/>
                                      </p:to>
                                    </p:set>
                                    <p:animEffect transition="in" filter="dissolve">
                                      <p:cBhvr>
                                        <p:cTn id="232" dur="500"/>
                                        <p:tgtEl>
                                          <p:spTgt spid="534768"/>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9" presetClass="entr" presetSubtype="0" fill="hold" nodeType="clickEffect">
                                  <p:stCondLst>
                                    <p:cond delay="0"/>
                                  </p:stCondLst>
                                  <p:childTnLst>
                                    <p:set>
                                      <p:cBhvr>
                                        <p:cTn id="236" dur="1" fill="hold">
                                          <p:stCondLst>
                                            <p:cond delay="0"/>
                                          </p:stCondLst>
                                        </p:cTn>
                                        <p:tgtEl>
                                          <p:spTgt spid="534773"/>
                                        </p:tgtEl>
                                        <p:attrNameLst>
                                          <p:attrName>style.visibility</p:attrName>
                                        </p:attrNameLst>
                                      </p:cBhvr>
                                      <p:to>
                                        <p:strVal val="visible"/>
                                      </p:to>
                                    </p:set>
                                    <p:animEffect transition="in" filter="dissolve">
                                      <p:cBhvr>
                                        <p:cTn id="237" dur="500"/>
                                        <p:tgtEl>
                                          <p:spTgt spid="534773"/>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53" presetClass="entr" presetSubtype="0" fill="hold" grpId="0" nodeType="clickEffect">
                                  <p:stCondLst>
                                    <p:cond delay="0"/>
                                  </p:stCondLst>
                                  <p:childTnLst>
                                    <p:set>
                                      <p:cBhvr>
                                        <p:cTn id="241" dur="1" fill="hold">
                                          <p:stCondLst>
                                            <p:cond delay="0"/>
                                          </p:stCondLst>
                                        </p:cTn>
                                        <p:tgtEl>
                                          <p:spTgt spid="534802"/>
                                        </p:tgtEl>
                                        <p:attrNameLst>
                                          <p:attrName>style.visibility</p:attrName>
                                        </p:attrNameLst>
                                      </p:cBhvr>
                                      <p:to>
                                        <p:strVal val="visible"/>
                                      </p:to>
                                    </p:set>
                                    <p:anim calcmode="lin" valueType="num">
                                      <p:cBhvr>
                                        <p:cTn id="242" dur="500" fill="hold"/>
                                        <p:tgtEl>
                                          <p:spTgt spid="534802"/>
                                        </p:tgtEl>
                                        <p:attrNameLst>
                                          <p:attrName>ppt_w</p:attrName>
                                        </p:attrNameLst>
                                      </p:cBhvr>
                                      <p:tavLst>
                                        <p:tav tm="0">
                                          <p:val>
                                            <p:fltVal val="0"/>
                                          </p:val>
                                        </p:tav>
                                        <p:tav tm="100000">
                                          <p:val>
                                            <p:strVal val="#ppt_w"/>
                                          </p:val>
                                        </p:tav>
                                      </p:tavLst>
                                    </p:anim>
                                    <p:anim calcmode="lin" valueType="num">
                                      <p:cBhvr>
                                        <p:cTn id="243" dur="500" fill="hold"/>
                                        <p:tgtEl>
                                          <p:spTgt spid="534802"/>
                                        </p:tgtEl>
                                        <p:attrNameLst>
                                          <p:attrName>ppt_h</p:attrName>
                                        </p:attrNameLst>
                                      </p:cBhvr>
                                      <p:tavLst>
                                        <p:tav tm="0">
                                          <p:val>
                                            <p:fltVal val="0"/>
                                          </p:val>
                                        </p:tav>
                                        <p:tav tm="100000">
                                          <p:val>
                                            <p:strVal val="#ppt_h"/>
                                          </p:val>
                                        </p:tav>
                                      </p:tavLst>
                                    </p:anim>
                                    <p:animEffect transition="in" filter="fade">
                                      <p:cBhvr>
                                        <p:cTn id="244" dur="500"/>
                                        <p:tgtEl>
                                          <p:spTgt spid="534802"/>
                                        </p:tgtEl>
                                      </p:cBhvr>
                                    </p:animEffect>
                                  </p:childTnLst>
                                </p:cTn>
                              </p:par>
                              <p:par>
                                <p:cTn id="245" presetID="53" presetClass="entr" presetSubtype="0" fill="hold" nodeType="withEffect">
                                  <p:stCondLst>
                                    <p:cond delay="0"/>
                                  </p:stCondLst>
                                  <p:childTnLst>
                                    <p:set>
                                      <p:cBhvr>
                                        <p:cTn id="246" dur="1" fill="hold">
                                          <p:stCondLst>
                                            <p:cond delay="0"/>
                                          </p:stCondLst>
                                        </p:cTn>
                                        <p:tgtEl>
                                          <p:spTgt spid="534810"/>
                                        </p:tgtEl>
                                        <p:attrNameLst>
                                          <p:attrName>style.visibility</p:attrName>
                                        </p:attrNameLst>
                                      </p:cBhvr>
                                      <p:to>
                                        <p:strVal val="visible"/>
                                      </p:to>
                                    </p:set>
                                    <p:anim calcmode="lin" valueType="num">
                                      <p:cBhvr>
                                        <p:cTn id="247" dur="500" fill="hold"/>
                                        <p:tgtEl>
                                          <p:spTgt spid="534810"/>
                                        </p:tgtEl>
                                        <p:attrNameLst>
                                          <p:attrName>ppt_w</p:attrName>
                                        </p:attrNameLst>
                                      </p:cBhvr>
                                      <p:tavLst>
                                        <p:tav tm="0">
                                          <p:val>
                                            <p:fltVal val="0"/>
                                          </p:val>
                                        </p:tav>
                                        <p:tav tm="100000">
                                          <p:val>
                                            <p:strVal val="#ppt_w"/>
                                          </p:val>
                                        </p:tav>
                                      </p:tavLst>
                                    </p:anim>
                                    <p:anim calcmode="lin" valueType="num">
                                      <p:cBhvr>
                                        <p:cTn id="248" dur="500" fill="hold"/>
                                        <p:tgtEl>
                                          <p:spTgt spid="534810"/>
                                        </p:tgtEl>
                                        <p:attrNameLst>
                                          <p:attrName>ppt_h</p:attrName>
                                        </p:attrNameLst>
                                      </p:cBhvr>
                                      <p:tavLst>
                                        <p:tav tm="0">
                                          <p:val>
                                            <p:fltVal val="0"/>
                                          </p:val>
                                        </p:tav>
                                        <p:tav tm="100000">
                                          <p:val>
                                            <p:strVal val="#ppt_h"/>
                                          </p:val>
                                        </p:tav>
                                      </p:tavLst>
                                    </p:anim>
                                    <p:animEffect transition="in" filter="fade">
                                      <p:cBhvr>
                                        <p:cTn id="249" dur="500"/>
                                        <p:tgtEl>
                                          <p:spTgt spid="534810"/>
                                        </p:tgtEl>
                                      </p:cBhvr>
                                    </p:animEffect>
                                  </p:childTnLst>
                                </p:cTn>
                              </p:par>
                            </p:childTnLst>
                          </p:cTn>
                        </p:par>
                      </p:childTnLst>
                    </p:cTn>
                  </p:par>
                  <p:par>
                    <p:cTn id="250" fill="hold" nodeType="clickPar">
                      <p:stCondLst>
                        <p:cond delay="indefinite"/>
                      </p:stCondLst>
                      <p:childTnLst>
                        <p:par>
                          <p:cTn id="251" fill="hold" nodeType="withGroup">
                            <p:stCondLst>
                              <p:cond delay="0"/>
                            </p:stCondLst>
                            <p:childTnLst>
                              <p:par>
                                <p:cTn id="252" presetID="53" presetClass="entr" presetSubtype="0" fill="hold" grpId="0" nodeType="clickEffect">
                                  <p:stCondLst>
                                    <p:cond delay="0"/>
                                  </p:stCondLst>
                                  <p:childTnLst>
                                    <p:set>
                                      <p:cBhvr>
                                        <p:cTn id="253" dur="1" fill="hold">
                                          <p:stCondLst>
                                            <p:cond delay="0"/>
                                          </p:stCondLst>
                                        </p:cTn>
                                        <p:tgtEl>
                                          <p:spTgt spid="534803"/>
                                        </p:tgtEl>
                                        <p:attrNameLst>
                                          <p:attrName>style.visibility</p:attrName>
                                        </p:attrNameLst>
                                      </p:cBhvr>
                                      <p:to>
                                        <p:strVal val="visible"/>
                                      </p:to>
                                    </p:set>
                                    <p:anim calcmode="lin" valueType="num">
                                      <p:cBhvr>
                                        <p:cTn id="254" dur="500" fill="hold"/>
                                        <p:tgtEl>
                                          <p:spTgt spid="534803"/>
                                        </p:tgtEl>
                                        <p:attrNameLst>
                                          <p:attrName>ppt_w</p:attrName>
                                        </p:attrNameLst>
                                      </p:cBhvr>
                                      <p:tavLst>
                                        <p:tav tm="0">
                                          <p:val>
                                            <p:fltVal val="0"/>
                                          </p:val>
                                        </p:tav>
                                        <p:tav tm="100000">
                                          <p:val>
                                            <p:strVal val="#ppt_w"/>
                                          </p:val>
                                        </p:tav>
                                      </p:tavLst>
                                    </p:anim>
                                    <p:anim calcmode="lin" valueType="num">
                                      <p:cBhvr>
                                        <p:cTn id="255" dur="500" fill="hold"/>
                                        <p:tgtEl>
                                          <p:spTgt spid="534803"/>
                                        </p:tgtEl>
                                        <p:attrNameLst>
                                          <p:attrName>ppt_h</p:attrName>
                                        </p:attrNameLst>
                                      </p:cBhvr>
                                      <p:tavLst>
                                        <p:tav tm="0">
                                          <p:val>
                                            <p:fltVal val="0"/>
                                          </p:val>
                                        </p:tav>
                                        <p:tav tm="100000">
                                          <p:val>
                                            <p:strVal val="#ppt_h"/>
                                          </p:val>
                                        </p:tav>
                                      </p:tavLst>
                                    </p:anim>
                                    <p:animEffect transition="in" filter="fade">
                                      <p:cBhvr>
                                        <p:cTn id="256" dur="500"/>
                                        <p:tgtEl>
                                          <p:spTgt spid="534803"/>
                                        </p:tgtEl>
                                      </p:cBhvr>
                                    </p:animEffect>
                                  </p:childTnLst>
                                </p:cTn>
                              </p:par>
                              <p:par>
                                <p:cTn id="257" presetID="53" presetClass="entr" presetSubtype="0" fill="hold" nodeType="withEffect">
                                  <p:stCondLst>
                                    <p:cond delay="0"/>
                                  </p:stCondLst>
                                  <p:childTnLst>
                                    <p:set>
                                      <p:cBhvr>
                                        <p:cTn id="258" dur="1" fill="hold">
                                          <p:stCondLst>
                                            <p:cond delay="0"/>
                                          </p:stCondLst>
                                        </p:cTn>
                                        <p:tgtEl>
                                          <p:spTgt spid="534819"/>
                                        </p:tgtEl>
                                        <p:attrNameLst>
                                          <p:attrName>style.visibility</p:attrName>
                                        </p:attrNameLst>
                                      </p:cBhvr>
                                      <p:to>
                                        <p:strVal val="visible"/>
                                      </p:to>
                                    </p:set>
                                    <p:anim calcmode="lin" valueType="num">
                                      <p:cBhvr>
                                        <p:cTn id="259" dur="500" fill="hold"/>
                                        <p:tgtEl>
                                          <p:spTgt spid="534819"/>
                                        </p:tgtEl>
                                        <p:attrNameLst>
                                          <p:attrName>ppt_w</p:attrName>
                                        </p:attrNameLst>
                                      </p:cBhvr>
                                      <p:tavLst>
                                        <p:tav tm="0">
                                          <p:val>
                                            <p:fltVal val="0"/>
                                          </p:val>
                                        </p:tav>
                                        <p:tav tm="100000">
                                          <p:val>
                                            <p:strVal val="#ppt_w"/>
                                          </p:val>
                                        </p:tav>
                                      </p:tavLst>
                                    </p:anim>
                                    <p:anim calcmode="lin" valueType="num">
                                      <p:cBhvr>
                                        <p:cTn id="260" dur="500" fill="hold"/>
                                        <p:tgtEl>
                                          <p:spTgt spid="534819"/>
                                        </p:tgtEl>
                                        <p:attrNameLst>
                                          <p:attrName>ppt_h</p:attrName>
                                        </p:attrNameLst>
                                      </p:cBhvr>
                                      <p:tavLst>
                                        <p:tav tm="0">
                                          <p:val>
                                            <p:fltVal val="0"/>
                                          </p:val>
                                        </p:tav>
                                        <p:tav tm="100000">
                                          <p:val>
                                            <p:strVal val="#ppt_h"/>
                                          </p:val>
                                        </p:tav>
                                      </p:tavLst>
                                    </p:anim>
                                    <p:animEffect transition="in" filter="fade">
                                      <p:cBhvr>
                                        <p:cTn id="261" dur="500"/>
                                        <p:tgtEl>
                                          <p:spTgt spid="534819"/>
                                        </p:tgtEl>
                                      </p:cBhvr>
                                    </p:animEffect>
                                  </p:childTnLst>
                                </p:cTn>
                              </p:par>
                            </p:childTnLst>
                          </p:cTn>
                        </p:par>
                      </p:childTnLst>
                    </p:cTn>
                  </p:par>
                  <p:par>
                    <p:cTn id="262" fill="hold" nodeType="clickPar">
                      <p:stCondLst>
                        <p:cond delay="indefinite"/>
                      </p:stCondLst>
                      <p:childTnLst>
                        <p:par>
                          <p:cTn id="263" fill="hold" nodeType="withGroup">
                            <p:stCondLst>
                              <p:cond delay="0"/>
                            </p:stCondLst>
                            <p:childTnLst>
                              <p:par>
                                <p:cTn id="264" presetID="53" presetClass="entr" presetSubtype="0" fill="hold" grpId="0" nodeType="clickEffect">
                                  <p:stCondLst>
                                    <p:cond delay="0"/>
                                  </p:stCondLst>
                                  <p:childTnLst>
                                    <p:set>
                                      <p:cBhvr>
                                        <p:cTn id="265" dur="1" fill="hold">
                                          <p:stCondLst>
                                            <p:cond delay="0"/>
                                          </p:stCondLst>
                                        </p:cTn>
                                        <p:tgtEl>
                                          <p:spTgt spid="534805"/>
                                        </p:tgtEl>
                                        <p:attrNameLst>
                                          <p:attrName>style.visibility</p:attrName>
                                        </p:attrNameLst>
                                      </p:cBhvr>
                                      <p:to>
                                        <p:strVal val="visible"/>
                                      </p:to>
                                    </p:set>
                                    <p:anim calcmode="lin" valueType="num">
                                      <p:cBhvr>
                                        <p:cTn id="266" dur="500" fill="hold"/>
                                        <p:tgtEl>
                                          <p:spTgt spid="534805"/>
                                        </p:tgtEl>
                                        <p:attrNameLst>
                                          <p:attrName>ppt_w</p:attrName>
                                        </p:attrNameLst>
                                      </p:cBhvr>
                                      <p:tavLst>
                                        <p:tav tm="0">
                                          <p:val>
                                            <p:fltVal val="0"/>
                                          </p:val>
                                        </p:tav>
                                        <p:tav tm="100000">
                                          <p:val>
                                            <p:strVal val="#ppt_w"/>
                                          </p:val>
                                        </p:tav>
                                      </p:tavLst>
                                    </p:anim>
                                    <p:anim calcmode="lin" valueType="num">
                                      <p:cBhvr>
                                        <p:cTn id="267" dur="500" fill="hold"/>
                                        <p:tgtEl>
                                          <p:spTgt spid="534805"/>
                                        </p:tgtEl>
                                        <p:attrNameLst>
                                          <p:attrName>ppt_h</p:attrName>
                                        </p:attrNameLst>
                                      </p:cBhvr>
                                      <p:tavLst>
                                        <p:tav tm="0">
                                          <p:val>
                                            <p:fltVal val="0"/>
                                          </p:val>
                                        </p:tav>
                                        <p:tav tm="100000">
                                          <p:val>
                                            <p:strVal val="#ppt_h"/>
                                          </p:val>
                                        </p:tav>
                                      </p:tavLst>
                                    </p:anim>
                                    <p:animEffect transition="in" filter="fade">
                                      <p:cBhvr>
                                        <p:cTn id="268" dur="500"/>
                                        <p:tgtEl>
                                          <p:spTgt spid="534805"/>
                                        </p:tgtEl>
                                      </p:cBhvr>
                                    </p:animEffect>
                                  </p:childTnLst>
                                </p:cTn>
                              </p:par>
                              <p:par>
                                <p:cTn id="269" presetID="53" presetClass="entr" presetSubtype="0" fill="hold" nodeType="withEffect">
                                  <p:stCondLst>
                                    <p:cond delay="0"/>
                                  </p:stCondLst>
                                  <p:childTnLst>
                                    <p:set>
                                      <p:cBhvr>
                                        <p:cTn id="270" dur="1" fill="hold">
                                          <p:stCondLst>
                                            <p:cond delay="0"/>
                                          </p:stCondLst>
                                        </p:cTn>
                                        <p:tgtEl>
                                          <p:spTgt spid="534818"/>
                                        </p:tgtEl>
                                        <p:attrNameLst>
                                          <p:attrName>style.visibility</p:attrName>
                                        </p:attrNameLst>
                                      </p:cBhvr>
                                      <p:to>
                                        <p:strVal val="visible"/>
                                      </p:to>
                                    </p:set>
                                    <p:anim calcmode="lin" valueType="num">
                                      <p:cBhvr>
                                        <p:cTn id="271" dur="500" fill="hold"/>
                                        <p:tgtEl>
                                          <p:spTgt spid="534818"/>
                                        </p:tgtEl>
                                        <p:attrNameLst>
                                          <p:attrName>ppt_w</p:attrName>
                                        </p:attrNameLst>
                                      </p:cBhvr>
                                      <p:tavLst>
                                        <p:tav tm="0">
                                          <p:val>
                                            <p:fltVal val="0"/>
                                          </p:val>
                                        </p:tav>
                                        <p:tav tm="100000">
                                          <p:val>
                                            <p:strVal val="#ppt_w"/>
                                          </p:val>
                                        </p:tav>
                                      </p:tavLst>
                                    </p:anim>
                                    <p:anim calcmode="lin" valueType="num">
                                      <p:cBhvr>
                                        <p:cTn id="272" dur="500" fill="hold"/>
                                        <p:tgtEl>
                                          <p:spTgt spid="534818"/>
                                        </p:tgtEl>
                                        <p:attrNameLst>
                                          <p:attrName>ppt_h</p:attrName>
                                        </p:attrNameLst>
                                      </p:cBhvr>
                                      <p:tavLst>
                                        <p:tav tm="0">
                                          <p:val>
                                            <p:fltVal val="0"/>
                                          </p:val>
                                        </p:tav>
                                        <p:tav tm="100000">
                                          <p:val>
                                            <p:strVal val="#ppt_h"/>
                                          </p:val>
                                        </p:tav>
                                      </p:tavLst>
                                    </p:anim>
                                    <p:animEffect transition="in" filter="fade">
                                      <p:cBhvr>
                                        <p:cTn id="273" dur="500"/>
                                        <p:tgtEl>
                                          <p:spTgt spid="534818"/>
                                        </p:tgtEl>
                                      </p:cBhvr>
                                    </p:animEffect>
                                  </p:childTnLst>
                                </p:cTn>
                              </p:par>
                            </p:childTnLst>
                          </p:cTn>
                        </p:par>
                      </p:childTnLst>
                    </p:cTn>
                  </p:par>
                  <p:par>
                    <p:cTn id="274" fill="hold" nodeType="clickPar">
                      <p:stCondLst>
                        <p:cond delay="indefinite"/>
                      </p:stCondLst>
                      <p:childTnLst>
                        <p:par>
                          <p:cTn id="275" fill="hold" nodeType="withGroup">
                            <p:stCondLst>
                              <p:cond delay="0"/>
                            </p:stCondLst>
                            <p:childTnLst>
                              <p:par>
                                <p:cTn id="276" presetID="53" presetClass="entr" presetSubtype="0" fill="hold" grpId="0" nodeType="clickEffect">
                                  <p:stCondLst>
                                    <p:cond delay="0"/>
                                  </p:stCondLst>
                                  <p:childTnLst>
                                    <p:set>
                                      <p:cBhvr>
                                        <p:cTn id="277" dur="1" fill="hold">
                                          <p:stCondLst>
                                            <p:cond delay="0"/>
                                          </p:stCondLst>
                                        </p:cTn>
                                        <p:tgtEl>
                                          <p:spTgt spid="534821"/>
                                        </p:tgtEl>
                                        <p:attrNameLst>
                                          <p:attrName>style.visibility</p:attrName>
                                        </p:attrNameLst>
                                      </p:cBhvr>
                                      <p:to>
                                        <p:strVal val="visible"/>
                                      </p:to>
                                    </p:set>
                                    <p:anim calcmode="lin" valueType="num">
                                      <p:cBhvr>
                                        <p:cTn id="278" dur="500" fill="hold"/>
                                        <p:tgtEl>
                                          <p:spTgt spid="534821"/>
                                        </p:tgtEl>
                                        <p:attrNameLst>
                                          <p:attrName>ppt_w</p:attrName>
                                        </p:attrNameLst>
                                      </p:cBhvr>
                                      <p:tavLst>
                                        <p:tav tm="0">
                                          <p:val>
                                            <p:fltVal val="0"/>
                                          </p:val>
                                        </p:tav>
                                        <p:tav tm="100000">
                                          <p:val>
                                            <p:strVal val="#ppt_w"/>
                                          </p:val>
                                        </p:tav>
                                      </p:tavLst>
                                    </p:anim>
                                    <p:anim calcmode="lin" valueType="num">
                                      <p:cBhvr>
                                        <p:cTn id="279" dur="500" fill="hold"/>
                                        <p:tgtEl>
                                          <p:spTgt spid="534821"/>
                                        </p:tgtEl>
                                        <p:attrNameLst>
                                          <p:attrName>ppt_h</p:attrName>
                                        </p:attrNameLst>
                                      </p:cBhvr>
                                      <p:tavLst>
                                        <p:tav tm="0">
                                          <p:val>
                                            <p:fltVal val="0"/>
                                          </p:val>
                                        </p:tav>
                                        <p:tav tm="100000">
                                          <p:val>
                                            <p:strVal val="#ppt_h"/>
                                          </p:val>
                                        </p:tav>
                                      </p:tavLst>
                                    </p:anim>
                                    <p:animEffect transition="in" filter="fade">
                                      <p:cBhvr>
                                        <p:cTn id="280" dur="500"/>
                                        <p:tgtEl>
                                          <p:spTgt spid="534821"/>
                                        </p:tgtEl>
                                      </p:cBhvr>
                                    </p:animEffect>
                                  </p:childTnLst>
                                </p:cTn>
                              </p:par>
                              <p:par>
                                <p:cTn id="281" presetID="53" presetClass="entr" presetSubtype="0" fill="hold" nodeType="withEffect">
                                  <p:stCondLst>
                                    <p:cond delay="0"/>
                                  </p:stCondLst>
                                  <p:childTnLst>
                                    <p:set>
                                      <p:cBhvr>
                                        <p:cTn id="282" dur="1" fill="hold">
                                          <p:stCondLst>
                                            <p:cond delay="0"/>
                                          </p:stCondLst>
                                        </p:cTn>
                                        <p:tgtEl>
                                          <p:spTgt spid="534822"/>
                                        </p:tgtEl>
                                        <p:attrNameLst>
                                          <p:attrName>style.visibility</p:attrName>
                                        </p:attrNameLst>
                                      </p:cBhvr>
                                      <p:to>
                                        <p:strVal val="visible"/>
                                      </p:to>
                                    </p:set>
                                    <p:anim calcmode="lin" valueType="num">
                                      <p:cBhvr>
                                        <p:cTn id="283" dur="500" fill="hold"/>
                                        <p:tgtEl>
                                          <p:spTgt spid="534822"/>
                                        </p:tgtEl>
                                        <p:attrNameLst>
                                          <p:attrName>ppt_w</p:attrName>
                                        </p:attrNameLst>
                                      </p:cBhvr>
                                      <p:tavLst>
                                        <p:tav tm="0">
                                          <p:val>
                                            <p:fltVal val="0"/>
                                          </p:val>
                                        </p:tav>
                                        <p:tav tm="100000">
                                          <p:val>
                                            <p:strVal val="#ppt_w"/>
                                          </p:val>
                                        </p:tav>
                                      </p:tavLst>
                                    </p:anim>
                                    <p:anim calcmode="lin" valueType="num">
                                      <p:cBhvr>
                                        <p:cTn id="284" dur="500" fill="hold"/>
                                        <p:tgtEl>
                                          <p:spTgt spid="534822"/>
                                        </p:tgtEl>
                                        <p:attrNameLst>
                                          <p:attrName>ppt_h</p:attrName>
                                        </p:attrNameLst>
                                      </p:cBhvr>
                                      <p:tavLst>
                                        <p:tav tm="0">
                                          <p:val>
                                            <p:fltVal val="0"/>
                                          </p:val>
                                        </p:tav>
                                        <p:tav tm="100000">
                                          <p:val>
                                            <p:strVal val="#ppt_h"/>
                                          </p:val>
                                        </p:tav>
                                      </p:tavLst>
                                    </p:anim>
                                    <p:animEffect transition="in" filter="fade">
                                      <p:cBhvr>
                                        <p:cTn id="285" dur="500"/>
                                        <p:tgtEl>
                                          <p:spTgt spid="534822"/>
                                        </p:tgtEl>
                                      </p:cBhvr>
                                    </p:animEffect>
                                  </p:childTnLst>
                                </p:cTn>
                              </p:par>
                            </p:childTnLst>
                          </p:cTn>
                        </p:par>
                      </p:childTnLst>
                    </p:cTn>
                  </p:par>
                  <p:par>
                    <p:cTn id="286" fill="hold" nodeType="clickPar">
                      <p:stCondLst>
                        <p:cond delay="indefinite"/>
                      </p:stCondLst>
                      <p:childTnLst>
                        <p:par>
                          <p:cTn id="287" fill="hold" nodeType="withGroup">
                            <p:stCondLst>
                              <p:cond delay="0"/>
                            </p:stCondLst>
                            <p:childTnLst>
                              <p:par>
                                <p:cTn id="288" presetID="53" presetClass="entr" presetSubtype="0" fill="hold" grpId="0" nodeType="clickEffect">
                                  <p:stCondLst>
                                    <p:cond delay="0"/>
                                  </p:stCondLst>
                                  <p:childTnLst>
                                    <p:set>
                                      <p:cBhvr>
                                        <p:cTn id="289" dur="1" fill="hold">
                                          <p:stCondLst>
                                            <p:cond delay="0"/>
                                          </p:stCondLst>
                                        </p:cTn>
                                        <p:tgtEl>
                                          <p:spTgt spid="534826"/>
                                        </p:tgtEl>
                                        <p:attrNameLst>
                                          <p:attrName>style.visibility</p:attrName>
                                        </p:attrNameLst>
                                      </p:cBhvr>
                                      <p:to>
                                        <p:strVal val="visible"/>
                                      </p:to>
                                    </p:set>
                                    <p:anim calcmode="lin" valueType="num">
                                      <p:cBhvr>
                                        <p:cTn id="290" dur="500" fill="hold"/>
                                        <p:tgtEl>
                                          <p:spTgt spid="534826"/>
                                        </p:tgtEl>
                                        <p:attrNameLst>
                                          <p:attrName>ppt_w</p:attrName>
                                        </p:attrNameLst>
                                      </p:cBhvr>
                                      <p:tavLst>
                                        <p:tav tm="0">
                                          <p:val>
                                            <p:fltVal val="0"/>
                                          </p:val>
                                        </p:tav>
                                        <p:tav tm="100000">
                                          <p:val>
                                            <p:strVal val="#ppt_w"/>
                                          </p:val>
                                        </p:tav>
                                      </p:tavLst>
                                    </p:anim>
                                    <p:anim calcmode="lin" valueType="num">
                                      <p:cBhvr>
                                        <p:cTn id="291" dur="500" fill="hold"/>
                                        <p:tgtEl>
                                          <p:spTgt spid="534826"/>
                                        </p:tgtEl>
                                        <p:attrNameLst>
                                          <p:attrName>ppt_h</p:attrName>
                                        </p:attrNameLst>
                                      </p:cBhvr>
                                      <p:tavLst>
                                        <p:tav tm="0">
                                          <p:val>
                                            <p:fltVal val="0"/>
                                          </p:val>
                                        </p:tav>
                                        <p:tav tm="100000">
                                          <p:val>
                                            <p:strVal val="#ppt_h"/>
                                          </p:val>
                                        </p:tav>
                                      </p:tavLst>
                                    </p:anim>
                                    <p:animEffect transition="in" filter="fade">
                                      <p:cBhvr>
                                        <p:cTn id="292" dur="500"/>
                                        <p:tgtEl>
                                          <p:spTgt spid="534826"/>
                                        </p:tgtEl>
                                      </p:cBhvr>
                                    </p:animEffect>
                                  </p:childTnLst>
                                </p:cTn>
                              </p:par>
                              <p:par>
                                <p:cTn id="293" presetID="53" presetClass="entr" presetSubtype="0" fill="hold" nodeType="withEffect">
                                  <p:stCondLst>
                                    <p:cond delay="0"/>
                                  </p:stCondLst>
                                  <p:childTnLst>
                                    <p:set>
                                      <p:cBhvr>
                                        <p:cTn id="294" dur="1" fill="hold">
                                          <p:stCondLst>
                                            <p:cond delay="0"/>
                                          </p:stCondLst>
                                        </p:cTn>
                                        <p:tgtEl>
                                          <p:spTgt spid="534830"/>
                                        </p:tgtEl>
                                        <p:attrNameLst>
                                          <p:attrName>style.visibility</p:attrName>
                                        </p:attrNameLst>
                                      </p:cBhvr>
                                      <p:to>
                                        <p:strVal val="visible"/>
                                      </p:to>
                                    </p:set>
                                    <p:anim calcmode="lin" valueType="num">
                                      <p:cBhvr>
                                        <p:cTn id="295" dur="500" fill="hold"/>
                                        <p:tgtEl>
                                          <p:spTgt spid="534830"/>
                                        </p:tgtEl>
                                        <p:attrNameLst>
                                          <p:attrName>ppt_w</p:attrName>
                                        </p:attrNameLst>
                                      </p:cBhvr>
                                      <p:tavLst>
                                        <p:tav tm="0">
                                          <p:val>
                                            <p:fltVal val="0"/>
                                          </p:val>
                                        </p:tav>
                                        <p:tav tm="100000">
                                          <p:val>
                                            <p:strVal val="#ppt_w"/>
                                          </p:val>
                                        </p:tav>
                                      </p:tavLst>
                                    </p:anim>
                                    <p:anim calcmode="lin" valueType="num">
                                      <p:cBhvr>
                                        <p:cTn id="296" dur="500" fill="hold"/>
                                        <p:tgtEl>
                                          <p:spTgt spid="534830"/>
                                        </p:tgtEl>
                                        <p:attrNameLst>
                                          <p:attrName>ppt_h</p:attrName>
                                        </p:attrNameLst>
                                      </p:cBhvr>
                                      <p:tavLst>
                                        <p:tav tm="0">
                                          <p:val>
                                            <p:fltVal val="0"/>
                                          </p:val>
                                        </p:tav>
                                        <p:tav tm="100000">
                                          <p:val>
                                            <p:strVal val="#ppt_h"/>
                                          </p:val>
                                        </p:tav>
                                      </p:tavLst>
                                    </p:anim>
                                    <p:animEffect transition="in" filter="fade">
                                      <p:cBhvr>
                                        <p:cTn id="297" dur="500"/>
                                        <p:tgtEl>
                                          <p:spTgt spid="534830"/>
                                        </p:tgtEl>
                                      </p:cBhvr>
                                    </p:animEffect>
                                  </p:childTnLst>
                                </p:cTn>
                              </p:par>
                            </p:childTnLst>
                          </p:cTn>
                        </p:par>
                      </p:childTnLst>
                    </p:cTn>
                  </p:par>
                  <p:par>
                    <p:cTn id="298" fill="hold" nodeType="clickPar">
                      <p:stCondLst>
                        <p:cond delay="indefinite"/>
                      </p:stCondLst>
                      <p:childTnLst>
                        <p:par>
                          <p:cTn id="299" fill="hold" nodeType="withGroup">
                            <p:stCondLst>
                              <p:cond delay="0"/>
                            </p:stCondLst>
                            <p:childTnLst>
                              <p:par>
                                <p:cTn id="300" presetID="53" presetClass="entr" presetSubtype="0" fill="hold" nodeType="clickEffect">
                                  <p:stCondLst>
                                    <p:cond delay="0"/>
                                  </p:stCondLst>
                                  <p:childTnLst>
                                    <p:set>
                                      <p:cBhvr>
                                        <p:cTn id="301" dur="1" fill="hold">
                                          <p:stCondLst>
                                            <p:cond delay="0"/>
                                          </p:stCondLst>
                                        </p:cTn>
                                        <p:tgtEl>
                                          <p:spTgt spid="534836"/>
                                        </p:tgtEl>
                                        <p:attrNameLst>
                                          <p:attrName>style.visibility</p:attrName>
                                        </p:attrNameLst>
                                      </p:cBhvr>
                                      <p:to>
                                        <p:strVal val="visible"/>
                                      </p:to>
                                    </p:set>
                                    <p:anim calcmode="lin" valueType="num">
                                      <p:cBhvr>
                                        <p:cTn id="302" dur="500" fill="hold"/>
                                        <p:tgtEl>
                                          <p:spTgt spid="534836"/>
                                        </p:tgtEl>
                                        <p:attrNameLst>
                                          <p:attrName>ppt_w</p:attrName>
                                        </p:attrNameLst>
                                      </p:cBhvr>
                                      <p:tavLst>
                                        <p:tav tm="0">
                                          <p:val>
                                            <p:fltVal val="0"/>
                                          </p:val>
                                        </p:tav>
                                        <p:tav tm="100000">
                                          <p:val>
                                            <p:strVal val="#ppt_w"/>
                                          </p:val>
                                        </p:tav>
                                      </p:tavLst>
                                    </p:anim>
                                    <p:anim calcmode="lin" valueType="num">
                                      <p:cBhvr>
                                        <p:cTn id="303" dur="500" fill="hold"/>
                                        <p:tgtEl>
                                          <p:spTgt spid="534836"/>
                                        </p:tgtEl>
                                        <p:attrNameLst>
                                          <p:attrName>ppt_h</p:attrName>
                                        </p:attrNameLst>
                                      </p:cBhvr>
                                      <p:tavLst>
                                        <p:tav tm="0">
                                          <p:val>
                                            <p:fltVal val="0"/>
                                          </p:val>
                                        </p:tav>
                                        <p:tav tm="100000">
                                          <p:val>
                                            <p:strVal val="#ppt_h"/>
                                          </p:val>
                                        </p:tav>
                                      </p:tavLst>
                                    </p:anim>
                                    <p:animEffect transition="in" filter="fade">
                                      <p:cBhvr>
                                        <p:cTn id="304" dur="500"/>
                                        <p:tgtEl>
                                          <p:spTgt spid="534836"/>
                                        </p:tgtEl>
                                      </p:cBhvr>
                                    </p:animEffect>
                                  </p:childTnLst>
                                </p:cTn>
                              </p:par>
                            </p:childTnLst>
                          </p:cTn>
                        </p:par>
                      </p:childTnLst>
                    </p:cTn>
                  </p:par>
                  <p:par>
                    <p:cTn id="305" fill="hold">
                      <p:stCondLst>
                        <p:cond delay="indefinite"/>
                      </p:stCondLst>
                      <p:childTnLst>
                        <p:par>
                          <p:cTn id="306" fill="hold">
                            <p:stCondLst>
                              <p:cond delay="0"/>
                            </p:stCondLst>
                            <p:childTnLst>
                              <p:par>
                                <p:cTn id="307" presetID="53" presetClass="entr" presetSubtype="0" fill="hold" grpId="0" nodeType="clickEffect">
                                  <p:stCondLst>
                                    <p:cond delay="0"/>
                                  </p:stCondLst>
                                  <p:childTnLst>
                                    <p:set>
                                      <p:cBhvr>
                                        <p:cTn id="308" dur="1" fill="hold">
                                          <p:stCondLst>
                                            <p:cond delay="0"/>
                                          </p:stCondLst>
                                        </p:cTn>
                                        <p:tgtEl>
                                          <p:spTgt spid="126"/>
                                        </p:tgtEl>
                                        <p:attrNameLst>
                                          <p:attrName>style.visibility</p:attrName>
                                        </p:attrNameLst>
                                      </p:cBhvr>
                                      <p:to>
                                        <p:strVal val="visible"/>
                                      </p:to>
                                    </p:set>
                                    <p:anim calcmode="lin" valueType="num">
                                      <p:cBhvr>
                                        <p:cTn id="309" dur="500" fill="hold"/>
                                        <p:tgtEl>
                                          <p:spTgt spid="126"/>
                                        </p:tgtEl>
                                        <p:attrNameLst>
                                          <p:attrName>ppt_w</p:attrName>
                                        </p:attrNameLst>
                                      </p:cBhvr>
                                      <p:tavLst>
                                        <p:tav tm="0">
                                          <p:val>
                                            <p:fltVal val="0"/>
                                          </p:val>
                                        </p:tav>
                                        <p:tav tm="100000">
                                          <p:val>
                                            <p:strVal val="#ppt_w"/>
                                          </p:val>
                                        </p:tav>
                                      </p:tavLst>
                                    </p:anim>
                                    <p:anim calcmode="lin" valueType="num">
                                      <p:cBhvr>
                                        <p:cTn id="310" dur="500" fill="hold"/>
                                        <p:tgtEl>
                                          <p:spTgt spid="126"/>
                                        </p:tgtEl>
                                        <p:attrNameLst>
                                          <p:attrName>ppt_h</p:attrName>
                                        </p:attrNameLst>
                                      </p:cBhvr>
                                      <p:tavLst>
                                        <p:tav tm="0">
                                          <p:val>
                                            <p:fltVal val="0"/>
                                          </p:val>
                                        </p:tav>
                                        <p:tav tm="100000">
                                          <p:val>
                                            <p:strVal val="#ppt_h"/>
                                          </p:val>
                                        </p:tav>
                                      </p:tavLst>
                                    </p:anim>
                                    <p:animEffect transition="in" filter="fade">
                                      <p:cBhvr>
                                        <p:cTn id="311" dur="500"/>
                                        <p:tgtEl>
                                          <p:spTgt spid="126"/>
                                        </p:tgtEl>
                                      </p:cBhvr>
                                    </p:animEffect>
                                  </p:childTnLst>
                                </p:cTn>
                              </p:par>
                            </p:childTnLst>
                          </p:cTn>
                        </p:par>
                        <p:par>
                          <p:cTn id="312" fill="hold">
                            <p:stCondLst>
                              <p:cond delay="500"/>
                            </p:stCondLst>
                            <p:childTnLst>
                              <p:par>
                                <p:cTn id="313" presetID="9" presetClass="entr" presetSubtype="0" fill="hold" nodeType="afterEffect">
                                  <p:stCondLst>
                                    <p:cond delay="0"/>
                                  </p:stCondLst>
                                  <p:childTnLst>
                                    <p:set>
                                      <p:cBhvr>
                                        <p:cTn id="314" dur="1" fill="hold">
                                          <p:stCondLst>
                                            <p:cond delay="0"/>
                                          </p:stCondLst>
                                        </p:cTn>
                                        <p:tgtEl>
                                          <p:spTgt spid="127"/>
                                        </p:tgtEl>
                                        <p:attrNameLst>
                                          <p:attrName>style.visibility</p:attrName>
                                        </p:attrNameLst>
                                      </p:cBhvr>
                                      <p:to>
                                        <p:strVal val="visible"/>
                                      </p:to>
                                    </p:set>
                                    <p:animEffect transition="in" filter="dissolve">
                                      <p:cBhvr>
                                        <p:cTn id="315" dur="500"/>
                                        <p:tgtEl>
                                          <p:spTgt spid="127"/>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30"/>
                                        </p:tgtEl>
                                        <p:attrNameLst>
                                          <p:attrName>style.visibility</p:attrName>
                                        </p:attrNameLst>
                                      </p:cBhvr>
                                      <p:to>
                                        <p:strVal val="visible"/>
                                      </p:to>
                                    </p:set>
                                    <p:animEffect transition="in" filter="dissolve">
                                      <p:cBhvr>
                                        <p:cTn id="320" dur="500"/>
                                        <p:tgtEl>
                                          <p:spTgt spid="130"/>
                                        </p:tgtEl>
                                      </p:cBhvr>
                                    </p:animEffect>
                                  </p:childTnLst>
                                </p:cTn>
                              </p:par>
                            </p:childTnLst>
                          </p:cTn>
                        </p:par>
                        <p:par>
                          <p:cTn id="321" fill="hold">
                            <p:stCondLst>
                              <p:cond delay="500"/>
                            </p:stCondLst>
                            <p:childTnLst>
                              <p:par>
                                <p:cTn id="322" presetID="9" presetClass="entr" presetSubtype="0" fill="hold" nodeType="afterEffect">
                                  <p:stCondLst>
                                    <p:cond delay="0"/>
                                  </p:stCondLst>
                                  <p:childTnLst>
                                    <p:set>
                                      <p:cBhvr>
                                        <p:cTn id="323" dur="1" fill="hold">
                                          <p:stCondLst>
                                            <p:cond delay="0"/>
                                          </p:stCondLst>
                                        </p:cTn>
                                        <p:tgtEl>
                                          <p:spTgt spid="131"/>
                                        </p:tgtEl>
                                        <p:attrNameLst>
                                          <p:attrName>style.visibility</p:attrName>
                                        </p:attrNameLst>
                                      </p:cBhvr>
                                      <p:to>
                                        <p:strVal val="visible"/>
                                      </p:to>
                                    </p:set>
                                    <p:animEffect transition="in" filter="dissolve">
                                      <p:cBhvr>
                                        <p:cTn id="324" dur="500"/>
                                        <p:tgtEl>
                                          <p:spTgt spid="131"/>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132"/>
                                        </p:tgtEl>
                                        <p:attrNameLst>
                                          <p:attrName>style.visibility</p:attrName>
                                        </p:attrNameLst>
                                      </p:cBhvr>
                                      <p:to>
                                        <p:strVal val="visible"/>
                                      </p:to>
                                    </p:set>
                                    <p:animEffect transition="in" filter="dissolve">
                                      <p:cBhvr>
                                        <p:cTn id="329" dur="500"/>
                                        <p:tgtEl>
                                          <p:spTgt spid="132"/>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1"/>
                                        </p:tgtEl>
                                        <p:attrNameLst>
                                          <p:attrName>style.visibility</p:attrName>
                                        </p:attrNameLst>
                                      </p:cBhvr>
                                      <p:to>
                                        <p:strVal val="visible"/>
                                      </p:to>
                                    </p:set>
                                    <p:animEffect transition="in" filter="dissolve">
                                      <p:cBhvr>
                                        <p:cTn id="334" dur="500"/>
                                        <p:tgtEl>
                                          <p:spTgt spid="141"/>
                                        </p:tgtEl>
                                      </p:cBhvr>
                                    </p:animEffect>
                                  </p:childTnLst>
                                </p:cTn>
                              </p:par>
                            </p:childTnLst>
                          </p:cTn>
                        </p:par>
                        <p:par>
                          <p:cTn id="335" fill="hold">
                            <p:stCondLst>
                              <p:cond delay="500"/>
                            </p:stCondLst>
                            <p:childTnLst>
                              <p:par>
                                <p:cTn id="336" presetID="9" presetClass="entr" presetSubtype="0" fill="hold" nodeType="afterEffect">
                                  <p:stCondLst>
                                    <p:cond delay="0"/>
                                  </p:stCondLst>
                                  <p:childTnLst>
                                    <p:set>
                                      <p:cBhvr>
                                        <p:cTn id="337" dur="1" fill="hold">
                                          <p:stCondLst>
                                            <p:cond delay="0"/>
                                          </p:stCondLst>
                                        </p:cTn>
                                        <p:tgtEl>
                                          <p:spTgt spid="137"/>
                                        </p:tgtEl>
                                        <p:attrNameLst>
                                          <p:attrName>style.visibility</p:attrName>
                                        </p:attrNameLst>
                                      </p:cBhvr>
                                      <p:to>
                                        <p:strVal val="visible"/>
                                      </p:to>
                                    </p:set>
                                    <p:animEffect transition="in" filter="dissolve">
                                      <p:cBhvr>
                                        <p:cTn id="338" dur="500"/>
                                        <p:tgtEl>
                                          <p:spTgt spid="137"/>
                                        </p:tgtEl>
                                      </p:cBhvr>
                                    </p:animEffec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142"/>
                                        </p:tgtEl>
                                        <p:attrNameLst>
                                          <p:attrName>style.visibility</p:attrName>
                                        </p:attrNameLst>
                                      </p:cBhvr>
                                      <p:to>
                                        <p:strVal val="visible"/>
                                      </p:to>
                                    </p:set>
                                    <p:animEffect transition="in" filter="dissolve">
                                      <p:cBhvr>
                                        <p:cTn id="343" dur="500"/>
                                        <p:tgtEl>
                                          <p:spTgt spid="142"/>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146"/>
                                        </p:tgtEl>
                                        <p:attrNameLst>
                                          <p:attrName>style.visibility</p:attrName>
                                        </p:attrNameLst>
                                      </p:cBhvr>
                                      <p:to>
                                        <p:strVal val="visible"/>
                                      </p:to>
                                    </p:set>
                                    <p:animEffect transition="in" filter="dissolve">
                                      <p:cBhvr>
                                        <p:cTn id="348" dur="500"/>
                                        <p:tgtEl>
                                          <p:spTgt spid="146"/>
                                        </p:tgtEl>
                                      </p:cBhvr>
                                    </p:animEffect>
                                  </p:childTnLst>
                                </p:cTn>
                              </p:par>
                              <p:par>
                                <p:cTn id="349" presetID="0" presetClass="path" presetSubtype="0" accel="50000" decel="50000" fill="hold" grpId="1" nodeType="withEffect">
                                  <p:stCondLst>
                                    <p:cond delay="0"/>
                                  </p:stCondLst>
                                  <p:childTnLst>
                                    <p:animMotion origin="layout" path="M 0 0 L 0 -0.34075 " pathEditMode="relative" ptsTypes="AA">
                                      <p:cBhvr>
                                        <p:cTn id="350" dur="1000" fill="hold"/>
                                        <p:tgtEl>
                                          <p:spTgt spid="126"/>
                                        </p:tgtEl>
                                        <p:attrNameLst>
                                          <p:attrName>ppt_x</p:attrName>
                                          <p:attrName>ppt_y</p:attrName>
                                        </p:attrNameLst>
                                      </p:cBhvr>
                                    </p:animMotion>
                                  </p:childTnLst>
                                </p:cTn>
                              </p:par>
                              <p:par>
                                <p:cTn id="351" presetID="0" presetClass="path" presetSubtype="0" accel="50000" decel="50000" fill="hold" nodeType="withEffect">
                                  <p:stCondLst>
                                    <p:cond delay="0"/>
                                  </p:stCondLst>
                                  <p:childTnLst>
                                    <p:animMotion origin="layout" path="M 0 0 L 0 -0.34075 " pathEditMode="relative" ptsTypes="AA">
                                      <p:cBhvr>
                                        <p:cTn id="352" dur="1000" fill="hold"/>
                                        <p:tgtEl>
                                          <p:spTgt spid="127"/>
                                        </p:tgtEl>
                                        <p:attrNameLst>
                                          <p:attrName>ppt_x</p:attrName>
                                          <p:attrName>ppt_y</p:attrName>
                                        </p:attrNameLst>
                                      </p:cBhvr>
                                    </p:animMotion>
                                  </p:childTnLst>
                                </p:cTn>
                              </p:par>
                              <p:par>
                                <p:cTn id="353" presetID="0" presetClass="path" presetSubtype="0" accel="50000" decel="50000" fill="hold" grpId="1" nodeType="withEffect">
                                  <p:stCondLst>
                                    <p:cond delay="0"/>
                                  </p:stCondLst>
                                  <p:childTnLst>
                                    <p:animMotion origin="layout" path="M 0 0 L 0 -0.34075 " pathEditMode="relative" ptsTypes="AA">
                                      <p:cBhvr>
                                        <p:cTn id="354" dur="1000" fill="hold"/>
                                        <p:tgtEl>
                                          <p:spTgt spid="130"/>
                                        </p:tgtEl>
                                        <p:attrNameLst>
                                          <p:attrName>ppt_x</p:attrName>
                                          <p:attrName>ppt_y</p:attrName>
                                        </p:attrNameLst>
                                      </p:cBhvr>
                                    </p:animMotion>
                                  </p:childTnLst>
                                </p:cTn>
                              </p:par>
                              <p:par>
                                <p:cTn id="355" presetID="0" presetClass="path" presetSubtype="0" accel="50000" decel="50000" fill="hold" nodeType="withEffect">
                                  <p:stCondLst>
                                    <p:cond delay="0"/>
                                  </p:stCondLst>
                                  <p:childTnLst>
                                    <p:animMotion origin="layout" path="M 0 0 L 0 -0.34075 " pathEditMode="relative" ptsTypes="AA">
                                      <p:cBhvr>
                                        <p:cTn id="356" dur="1000" fill="hold"/>
                                        <p:tgtEl>
                                          <p:spTgt spid="131"/>
                                        </p:tgtEl>
                                        <p:attrNameLst>
                                          <p:attrName>ppt_x</p:attrName>
                                          <p:attrName>ppt_y</p:attrName>
                                        </p:attrNameLst>
                                      </p:cBhvr>
                                    </p:animMotion>
                                  </p:childTnLst>
                                </p:cTn>
                              </p:par>
                              <p:par>
                                <p:cTn id="357" presetID="0" presetClass="path" presetSubtype="0" accel="50000" decel="50000" fill="hold" nodeType="withEffect">
                                  <p:stCondLst>
                                    <p:cond delay="0"/>
                                  </p:stCondLst>
                                  <p:childTnLst>
                                    <p:animMotion origin="layout" path="M 0 0 L 0 -0.34075 " pathEditMode="relative" ptsTypes="AA">
                                      <p:cBhvr>
                                        <p:cTn id="358" dur="1000" fill="hold"/>
                                        <p:tgtEl>
                                          <p:spTgt spid="132"/>
                                        </p:tgtEl>
                                        <p:attrNameLst>
                                          <p:attrName>ppt_x</p:attrName>
                                          <p:attrName>ppt_y</p:attrName>
                                        </p:attrNameLst>
                                      </p:cBhvr>
                                    </p:animMotion>
                                  </p:childTnLst>
                                </p:cTn>
                              </p:par>
                              <p:par>
                                <p:cTn id="359" presetID="0" presetClass="path" presetSubtype="0" accel="50000" decel="50000" fill="hold" grpId="1" nodeType="withEffect">
                                  <p:stCondLst>
                                    <p:cond delay="0"/>
                                  </p:stCondLst>
                                  <p:childTnLst>
                                    <p:animMotion origin="layout" path="M 0 0 L 0 -0.34075 " pathEditMode="relative" ptsTypes="AA">
                                      <p:cBhvr>
                                        <p:cTn id="360" dur="1000" fill="hold"/>
                                        <p:tgtEl>
                                          <p:spTgt spid="141"/>
                                        </p:tgtEl>
                                        <p:attrNameLst>
                                          <p:attrName>ppt_x</p:attrName>
                                          <p:attrName>ppt_y</p:attrName>
                                        </p:attrNameLst>
                                      </p:cBhvr>
                                    </p:animMotion>
                                  </p:childTnLst>
                                </p:cTn>
                              </p:par>
                              <p:par>
                                <p:cTn id="361" presetID="0" presetClass="path" presetSubtype="0" accel="50000" decel="50000" fill="hold" nodeType="withEffect">
                                  <p:stCondLst>
                                    <p:cond delay="0"/>
                                  </p:stCondLst>
                                  <p:childTnLst>
                                    <p:animMotion origin="layout" path="M 0 0 L 0 -0.34075 " pathEditMode="relative" ptsTypes="AA">
                                      <p:cBhvr>
                                        <p:cTn id="362" dur="1000" fill="hold"/>
                                        <p:tgtEl>
                                          <p:spTgt spid="137"/>
                                        </p:tgtEl>
                                        <p:attrNameLst>
                                          <p:attrName>ppt_x</p:attrName>
                                          <p:attrName>ppt_y</p:attrName>
                                        </p:attrNameLst>
                                      </p:cBhvr>
                                    </p:animMotion>
                                  </p:childTnLst>
                                </p:cTn>
                              </p:par>
                              <p:par>
                                <p:cTn id="363" presetID="0" presetClass="path" presetSubtype="0" accel="50000" decel="50000" fill="hold" nodeType="withEffect">
                                  <p:stCondLst>
                                    <p:cond delay="0"/>
                                  </p:stCondLst>
                                  <p:childTnLst>
                                    <p:animMotion origin="layout" path="M 0 0 L 0 -0.34075 " pathEditMode="relative" ptsTypes="AA">
                                      <p:cBhvr>
                                        <p:cTn id="364" dur="1000" fill="hold"/>
                                        <p:tgtEl>
                                          <p:spTgt spid="142"/>
                                        </p:tgtEl>
                                        <p:attrNameLst>
                                          <p:attrName>ppt_x</p:attrName>
                                          <p:attrName>ppt_y</p:attrName>
                                        </p:attrNameLst>
                                      </p:cBhvr>
                                    </p:animMotion>
                                  </p:childTnLst>
                                </p:cTn>
                              </p:par>
                              <p:par>
                                <p:cTn id="365" presetID="0" presetClass="path" presetSubtype="0" accel="50000" decel="50000" fill="hold" nodeType="withEffect">
                                  <p:stCondLst>
                                    <p:cond delay="0"/>
                                  </p:stCondLst>
                                  <p:childTnLst>
                                    <p:animMotion origin="layout" path="M 4.72222E-6 -2.59259E-6 L 0.00138 -0.46111 " pathEditMode="relative" rAng="0" ptsTypes="AA">
                                      <p:cBhvr>
                                        <p:cTn id="366" dur="1000" fill="hold"/>
                                        <p:tgtEl>
                                          <p:spTgt spid="146"/>
                                        </p:tgtEl>
                                        <p:attrNameLst>
                                          <p:attrName>ppt_x</p:attrName>
                                          <p:attrName>ppt_y</p:attrName>
                                        </p:attrNameLst>
                                      </p:cBhvr>
                                      <p:rCtr x="69" y="-2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7" grpId="0" animBg="1"/>
      <p:bldP spid="534537" grpId="1" animBg="1"/>
      <p:bldP spid="534538" grpId="0"/>
      <p:bldP spid="534539" grpId="0"/>
      <p:bldP spid="534554" grpId="0"/>
      <p:bldP spid="534676" grpId="0"/>
      <p:bldP spid="534676" grpId="1"/>
      <p:bldP spid="534675" grpId="0"/>
      <p:bldP spid="534675" grpId="1"/>
      <p:bldP spid="534713" grpId="0" animBg="1"/>
      <p:bldP spid="534713" grpId="1" animBg="1"/>
      <p:bldP spid="534714" grpId="0" animBg="1"/>
      <p:bldP spid="534714" grpId="1" animBg="1"/>
      <p:bldP spid="534714" grpId="2" animBg="1"/>
      <p:bldP spid="534721" grpId="0" animBg="1"/>
      <p:bldP spid="534721" grpId="1" animBg="1"/>
      <p:bldP spid="534722" grpId="0" animBg="1"/>
      <p:bldP spid="534722" grpId="1" animBg="1"/>
      <p:bldP spid="534722" grpId="2" animBg="1"/>
      <p:bldP spid="534725" grpId="0" animBg="1"/>
      <p:bldP spid="534725" grpId="1" animBg="1"/>
      <p:bldP spid="534754" grpId="0" animBg="1"/>
      <p:bldP spid="534734" grpId="0" animBg="1"/>
      <p:bldP spid="534765" grpId="0"/>
      <p:bldP spid="534805" grpId="0" animBg="1"/>
      <p:bldP spid="534802" grpId="0" animBg="1"/>
      <p:bldP spid="534803" grpId="0" animBg="1"/>
      <p:bldP spid="534821" grpId="0" animBg="1"/>
      <p:bldP spid="534826" grpId="0" animBg="1"/>
      <p:bldP spid="126" grpId="0" animBg="1"/>
      <p:bldP spid="126" grpId="1" animBg="1"/>
      <p:bldP spid="130" grpId="0"/>
      <p:bldP spid="130" grpId="1"/>
      <p:bldP spid="141" grpId="0"/>
      <p:bldP spid="14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ChangeArrowheads="1"/>
          </p:cNvSpPr>
          <p:nvPr/>
        </p:nvSpPr>
        <p:spPr bwMode="auto">
          <a:xfrm>
            <a:off x="1192213" y="835025"/>
            <a:ext cx="1893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假设    </a:t>
            </a:r>
          </a:p>
        </p:txBody>
      </p:sp>
      <p:sp>
        <p:nvSpPr>
          <p:cNvPr id="517124" name="Rectangle 4"/>
          <p:cNvSpPr>
            <a:spLocks noChangeArrowheads="1"/>
          </p:cNvSpPr>
          <p:nvPr/>
        </p:nvSpPr>
        <p:spPr bwMode="auto">
          <a:xfrm>
            <a:off x="-12700" y="1470025"/>
            <a:ext cx="2197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的提出基于</a:t>
            </a:r>
            <a:r>
              <a:rPr lang="en-US" altLang="zh-CN" b="1" dirty="0">
                <a:effectLst>
                  <a:outerShdw blurRad="38100" dist="38100" dir="2700000" algn="tl">
                    <a:srgbClr val="C0C0C0"/>
                  </a:outerShdw>
                </a:effectLst>
                <a:latin typeface="黑体" pitchFamily="49" charset="-122"/>
                <a:ea typeface="黑体" pitchFamily="49" charset="-122"/>
              </a:rPr>
              <a:t>:</a:t>
            </a:r>
          </a:p>
        </p:txBody>
      </p:sp>
      <p:grpSp>
        <p:nvGrpSpPr>
          <p:cNvPr id="517125" name="Group 5"/>
          <p:cNvGrpSpPr>
            <a:grpSpLocks/>
          </p:cNvGrpSpPr>
          <p:nvPr/>
        </p:nvGrpSpPr>
        <p:grpSpPr bwMode="auto">
          <a:xfrm>
            <a:off x="1166813" y="2711450"/>
            <a:ext cx="2859087" cy="561975"/>
            <a:chOff x="423" y="1842"/>
            <a:chExt cx="1801" cy="354"/>
          </a:xfrm>
        </p:grpSpPr>
        <p:sp>
          <p:nvSpPr>
            <p:cNvPr id="517126" name="Rectangle 6"/>
            <p:cNvSpPr>
              <a:spLocks noChangeArrowheads="1"/>
            </p:cNvSpPr>
            <p:nvPr/>
          </p:nvSpPr>
          <p:spPr bwMode="auto">
            <a:xfrm>
              <a:off x="423" y="1842"/>
              <a:ext cx="1801"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因为  较小</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且</a:t>
              </a:r>
            </a:p>
          </p:txBody>
        </p:sp>
        <p:graphicFrame>
          <p:nvGraphicFramePr>
            <p:cNvPr id="517127" name="Object 7"/>
            <p:cNvGraphicFramePr>
              <a:graphicFrameLocks noChangeAspect="1"/>
            </p:cNvGraphicFramePr>
            <p:nvPr>
              <p:extLst>
                <p:ext uri="{D42A27DB-BD31-4B8C-83A1-F6EECF244321}">
                  <p14:modId xmlns:p14="http://schemas.microsoft.com/office/powerpoint/2010/main" val="1239493994"/>
                </p:ext>
              </p:extLst>
            </p:nvPr>
          </p:nvGraphicFramePr>
          <p:xfrm>
            <a:off x="932" y="1961"/>
            <a:ext cx="220" cy="197"/>
          </p:xfrm>
          <a:graphic>
            <a:graphicData uri="http://schemas.openxmlformats.org/presentationml/2006/ole">
              <mc:AlternateContent xmlns:mc="http://schemas.openxmlformats.org/markup-compatibility/2006">
                <mc:Choice xmlns:v="urn:schemas-microsoft-com:vml" Requires="v">
                  <p:oleObj name="Equation" r:id="rId2" imgW="139680" imgH="126720" progId="Equation.DSMT4">
                    <p:embed/>
                  </p:oleObj>
                </mc:Choice>
                <mc:Fallback>
                  <p:oleObj name="Equation" r:id="rId2" imgW="139680" imgH="126720" progId="Equation.DSMT4">
                    <p:embed/>
                    <p:pic>
                      <p:nvPicPr>
                        <p:cNvPr id="0" name="Object 7"/>
                        <p:cNvPicPr>
                          <a:picLocks noChangeAspect="1" noChangeArrowheads="1"/>
                        </p:cNvPicPr>
                        <p:nvPr/>
                      </p:nvPicPr>
                      <p:blipFill>
                        <a:blip r:embed="rId3"/>
                        <a:srcRect/>
                        <a:stretch>
                          <a:fillRect/>
                        </a:stretch>
                      </p:blipFill>
                      <p:spPr bwMode="auto">
                        <a:xfrm>
                          <a:off x="932" y="1961"/>
                          <a:ext cx="220" cy="1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7176" name="Group 56"/>
          <p:cNvGrpSpPr>
            <a:grpSpLocks/>
          </p:cNvGrpSpPr>
          <p:nvPr/>
        </p:nvGrpSpPr>
        <p:grpSpPr bwMode="auto">
          <a:xfrm>
            <a:off x="-1588" y="5251450"/>
            <a:ext cx="6148388" cy="525463"/>
            <a:chOff x="7" y="3308"/>
            <a:chExt cx="3873" cy="331"/>
          </a:xfrm>
        </p:grpSpPr>
        <p:sp>
          <p:nvSpPr>
            <p:cNvPr id="517175" name="Rectangle 55"/>
            <p:cNvSpPr>
              <a:spLocks noChangeArrowheads="1"/>
            </p:cNvSpPr>
            <p:nvPr/>
          </p:nvSpPr>
          <p:spPr bwMode="auto">
            <a:xfrm>
              <a:off x="7" y="3308"/>
              <a:ext cx="38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真实性，从而作出拒绝  </a:t>
              </a:r>
              <a:r>
                <a:rPr lang="zh-CN" altLang="en-US" sz="9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的决策</a:t>
              </a:r>
              <a:r>
                <a:rPr lang="en-US" altLang="zh-CN" b="1">
                  <a:effectLst>
                    <a:outerShdw blurRad="38100" dist="38100" dir="2700000" algn="tl">
                      <a:srgbClr val="C0C0C0"/>
                    </a:outerShdw>
                  </a:effectLst>
                  <a:latin typeface="黑体" pitchFamily="49" charset="-122"/>
                  <a:ea typeface="黑体" pitchFamily="49" charset="-122"/>
                </a:rPr>
                <a:t>.</a:t>
              </a:r>
            </a:p>
          </p:txBody>
        </p:sp>
        <p:graphicFrame>
          <p:nvGraphicFramePr>
            <p:cNvPr id="517130" name="Object 10"/>
            <p:cNvGraphicFramePr>
              <a:graphicFrameLocks noChangeAspect="1"/>
            </p:cNvGraphicFramePr>
            <p:nvPr>
              <p:extLst>
                <p:ext uri="{D42A27DB-BD31-4B8C-83A1-F6EECF244321}">
                  <p14:modId xmlns:p14="http://schemas.microsoft.com/office/powerpoint/2010/main" val="1353302700"/>
                </p:ext>
              </p:extLst>
            </p:nvPr>
          </p:nvGraphicFramePr>
          <p:xfrm>
            <a:off x="2310" y="3362"/>
            <a:ext cx="320" cy="277"/>
          </p:xfrm>
          <a:graphic>
            <a:graphicData uri="http://schemas.openxmlformats.org/presentationml/2006/ole">
              <mc:AlternateContent xmlns:mc="http://schemas.openxmlformats.org/markup-compatibility/2006">
                <mc:Choice xmlns:v="urn:schemas-microsoft-com:vml" Requires="v">
                  <p:oleObj name="Equation" r:id="rId4" imgW="203040" imgH="177480" progId="Equation.DSMT4">
                    <p:embed/>
                  </p:oleObj>
                </mc:Choice>
                <mc:Fallback>
                  <p:oleObj name="Equation" r:id="rId4" imgW="203040" imgH="177480" progId="Equation.DSMT4">
                    <p:embed/>
                    <p:pic>
                      <p:nvPicPr>
                        <p:cNvPr id="0" name="Object 10"/>
                        <p:cNvPicPr>
                          <a:picLocks noChangeAspect="1" noChangeArrowheads="1"/>
                        </p:cNvPicPr>
                        <p:nvPr/>
                      </p:nvPicPr>
                      <p:blipFill>
                        <a:blip r:embed="rId5"/>
                        <a:srcRect/>
                        <a:stretch>
                          <a:fillRect/>
                        </a:stretch>
                      </p:blipFill>
                      <p:spPr bwMode="auto">
                        <a:xfrm>
                          <a:off x="2310" y="3362"/>
                          <a:ext cx="320"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7177" name="Group 57"/>
          <p:cNvGrpSpPr>
            <a:grpSpLocks/>
          </p:cNvGrpSpPr>
          <p:nvPr/>
        </p:nvGrpSpPr>
        <p:grpSpPr bwMode="auto">
          <a:xfrm>
            <a:off x="9525" y="4789493"/>
            <a:ext cx="9285288" cy="519113"/>
            <a:chOff x="6" y="3017"/>
            <a:chExt cx="5849" cy="327"/>
          </a:xfrm>
        </p:grpSpPr>
        <p:sp>
          <p:nvSpPr>
            <p:cNvPr id="517129" name="Rectangle 9"/>
            <p:cNvSpPr>
              <a:spLocks noChangeArrowheads="1"/>
            </p:cNvSpPr>
            <p:nvPr/>
          </p:nvSpPr>
          <p:spPr bwMode="auto">
            <a:xfrm>
              <a:off x="6" y="3017"/>
              <a:ext cx="584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而根据实际推断原理</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如果该事件发生了</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当然要怀疑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的</a:t>
              </a:r>
            </a:p>
          </p:txBody>
        </p:sp>
        <p:graphicFrame>
          <p:nvGraphicFramePr>
            <p:cNvPr id="517131" name="Object 11"/>
            <p:cNvGraphicFramePr>
              <a:graphicFrameLocks noChangeAspect="1"/>
            </p:cNvGraphicFramePr>
            <p:nvPr>
              <p:extLst>
                <p:ext uri="{D42A27DB-BD31-4B8C-83A1-F6EECF244321}">
                  <p14:modId xmlns:p14="http://schemas.microsoft.com/office/powerpoint/2010/main" val="7007066"/>
                </p:ext>
              </p:extLst>
            </p:nvPr>
          </p:nvGraphicFramePr>
          <p:xfrm>
            <a:off x="5231" y="3067"/>
            <a:ext cx="320" cy="276"/>
          </p:xfrm>
          <a:graphic>
            <a:graphicData uri="http://schemas.openxmlformats.org/presentationml/2006/ole">
              <mc:AlternateContent xmlns:mc="http://schemas.openxmlformats.org/markup-compatibility/2006">
                <mc:Choice xmlns:v="urn:schemas-microsoft-com:vml" Requires="v">
                  <p:oleObj name="Equation" r:id="rId6" imgW="203040" imgH="177480" progId="Equation.DSMT4">
                    <p:embed/>
                  </p:oleObj>
                </mc:Choice>
                <mc:Fallback>
                  <p:oleObj name="Equation" r:id="rId6" imgW="203040" imgH="177480" progId="Equation.DSMT4">
                    <p:embed/>
                    <p:pic>
                      <p:nvPicPr>
                        <p:cNvPr id="0" name="Object 11"/>
                        <p:cNvPicPr>
                          <a:picLocks noChangeAspect="1" noChangeArrowheads="1"/>
                        </p:cNvPicPr>
                        <p:nvPr/>
                      </p:nvPicPr>
                      <p:blipFill>
                        <a:blip r:embed="rId7"/>
                        <a:srcRect/>
                        <a:stretch>
                          <a:fillRect/>
                        </a:stretch>
                      </p:blipFill>
                      <p:spPr bwMode="auto">
                        <a:xfrm>
                          <a:off x="5231" y="3067"/>
                          <a:ext cx="32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7133" name="WordArt 13"/>
          <p:cNvSpPr>
            <a:spLocks noChangeArrowheads="1" noChangeShapeType="1" noTextEdit="1"/>
          </p:cNvSpPr>
          <p:nvPr/>
        </p:nvSpPr>
        <p:spPr bwMode="auto">
          <a:xfrm>
            <a:off x="3829050" y="652463"/>
            <a:ext cx="1949450" cy="41751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b="1" kern="10">
                <a:ln w="15875">
                  <a:solidFill>
                    <a:srgbClr val="3399FF"/>
                  </a:solidFill>
                  <a:round/>
                  <a:headEnd/>
                  <a:tailEnd/>
                </a:ln>
                <a:effectLst/>
                <a:latin typeface="方正舒体"/>
                <a:ea typeface="方正舒体"/>
              </a:rPr>
              <a:t>结果分析 </a:t>
            </a:r>
          </a:p>
        </p:txBody>
      </p:sp>
      <p:pic>
        <p:nvPicPr>
          <p:cNvPr id="517134" name="Picture 14" descr="f125"/>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793750" y="981075"/>
            <a:ext cx="284163" cy="284163"/>
          </a:xfrm>
          <a:prstGeom prst="rect">
            <a:avLst/>
          </a:prstGeom>
          <a:noFill/>
          <a:extLst>
            <a:ext uri="{909E8E84-426E-40DD-AFC4-6F175D3DCCD1}">
              <a14:hiddenFill xmlns:a14="http://schemas.microsoft.com/office/drawing/2010/main">
                <a:solidFill>
                  <a:srgbClr val="FFFFFF"/>
                </a:solidFill>
              </a14:hiddenFill>
            </a:ext>
          </a:extLst>
        </p:spPr>
      </p:pic>
      <p:pic>
        <p:nvPicPr>
          <p:cNvPr id="517135" name="Picture 15" descr="f126"/>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93750" y="2911475"/>
            <a:ext cx="284163" cy="284163"/>
          </a:xfrm>
          <a:prstGeom prst="rect">
            <a:avLst/>
          </a:prstGeom>
          <a:noFill/>
          <a:extLst>
            <a:ext uri="{909E8E84-426E-40DD-AFC4-6F175D3DCCD1}">
              <a14:hiddenFill xmlns:a14="http://schemas.microsoft.com/office/drawing/2010/main">
                <a:solidFill>
                  <a:srgbClr val="FFFFFF"/>
                </a:solidFill>
              </a14:hiddenFill>
            </a:ext>
          </a:extLst>
        </p:spPr>
      </p:pic>
      <p:sp>
        <p:nvSpPr>
          <p:cNvPr id="517149" name="Oval 29"/>
          <p:cNvSpPr>
            <a:spLocks noChangeArrowheads="1"/>
          </p:cNvSpPr>
          <p:nvPr/>
        </p:nvSpPr>
        <p:spPr bwMode="auto">
          <a:xfrm>
            <a:off x="1104900" y="4827588"/>
            <a:ext cx="2324100" cy="457200"/>
          </a:xfrm>
          <a:prstGeom prst="ellipse">
            <a:avLst/>
          </a:prstGeom>
          <a:noFill/>
          <a:ln w="19050" algn="ctr">
            <a:solidFill>
              <a:srgbClr val="FF0000"/>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grpSp>
        <p:nvGrpSpPr>
          <p:cNvPr id="517204" name="Group 84"/>
          <p:cNvGrpSpPr>
            <a:grpSpLocks/>
          </p:cNvGrpSpPr>
          <p:nvPr/>
        </p:nvGrpSpPr>
        <p:grpSpPr bwMode="auto">
          <a:xfrm>
            <a:off x="793750" y="1890713"/>
            <a:ext cx="6280150" cy="519112"/>
            <a:chOff x="500" y="1183"/>
            <a:chExt cx="3956" cy="327"/>
          </a:xfrm>
        </p:grpSpPr>
        <p:sp>
          <p:nvSpPr>
            <p:cNvPr id="517156" name="Rectangle 36"/>
            <p:cNvSpPr>
              <a:spLocks noChangeArrowheads="1"/>
            </p:cNvSpPr>
            <p:nvPr/>
          </p:nvSpPr>
          <p:spPr bwMode="auto">
            <a:xfrm>
              <a:off x="720" y="1183"/>
              <a:ext cx="37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当日开工时机器并未出现明显异常</a:t>
              </a:r>
            </a:p>
          </p:txBody>
        </p:sp>
        <p:sp>
          <p:nvSpPr>
            <p:cNvPr id="517157" name="WordArt 37"/>
            <p:cNvSpPr>
              <a:spLocks noChangeArrowheads="1" noChangeShapeType="1" noTextEdit="1"/>
            </p:cNvSpPr>
            <p:nvPr/>
          </p:nvSpPr>
          <p:spPr bwMode="auto">
            <a:xfrm>
              <a:off x="500" y="1282"/>
              <a:ext cx="205" cy="168"/>
            </a:xfrm>
            <a:prstGeom prst="rect">
              <a:avLst/>
            </a:prstGeom>
          </p:spPr>
          <p:txBody>
            <a:bodyPr wrap="none" fromWordArt="1">
              <a:prstTxWarp prst="textPlain">
                <a:avLst>
                  <a:gd name="adj" fmla="val 50000"/>
                </a:avLst>
              </a:prstTxWarp>
            </a:bodyPr>
            <a:lstStyle/>
            <a:p>
              <a:r>
                <a:rPr lang="zh-CN" altLang="en-US" sz="3600" b="1" i="1" kern="10" dirty="0">
                  <a:ln w="12700">
                    <a:solidFill>
                      <a:srgbClr val="99CCFF"/>
                    </a:solidFill>
                    <a:round/>
                    <a:headEnd/>
                    <a:tailEnd/>
                  </a:ln>
                  <a:effectLst>
                    <a:outerShdw dist="35921" dir="2700000" algn="ctr" rotWithShape="0">
                      <a:srgbClr val="990000"/>
                    </a:outerShdw>
                  </a:effectLst>
                  <a:latin typeface="黑体" pitchFamily="49" charset="-122"/>
                  <a:ea typeface="黑体" pitchFamily="49" charset="-122"/>
                </a:rPr>
                <a:t>①</a:t>
              </a:r>
            </a:p>
          </p:txBody>
        </p:sp>
      </p:grpSp>
      <p:grpSp>
        <p:nvGrpSpPr>
          <p:cNvPr id="517203" name="Group 83"/>
          <p:cNvGrpSpPr>
            <a:grpSpLocks/>
          </p:cNvGrpSpPr>
          <p:nvPr/>
        </p:nvGrpSpPr>
        <p:grpSpPr bwMode="auto">
          <a:xfrm>
            <a:off x="784225" y="2309813"/>
            <a:ext cx="8080375" cy="519112"/>
            <a:chOff x="494" y="1447"/>
            <a:chExt cx="5090" cy="327"/>
          </a:xfrm>
        </p:grpSpPr>
        <p:sp>
          <p:nvSpPr>
            <p:cNvPr id="517155" name="Rectangle 35"/>
            <p:cNvSpPr>
              <a:spLocks noChangeArrowheads="1"/>
            </p:cNvSpPr>
            <p:nvPr/>
          </p:nvSpPr>
          <p:spPr bwMode="auto">
            <a:xfrm>
              <a:off x="728" y="1447"/>
              <a:ext cx="48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检验者认为机器正常</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反映了生产车间的倾向性</a:t>
              </a:r>
            </a:p>
          </p:txBody>
        </p:sp>
        <p:sp>
          <p:nvSpPr>
            <p:cNvPr id="517158" name="WordArt 38"/>
            <p:cNvSpPr>
              <a:spLocks noChangeArrowheads="1" noChangeShapeType="1" noTextEdit="1"/>
            </p:cNvSpPr>
            <p:nvPr/>
          </p:nvSpPr>
          <p:spPr bwMode="auto">
            <a:xfrm>
              <a:off x="494" y="1540"/>
              <a:ext cx="205" cy="174"/>
            </a:xfrm>
            <a:prstGeom prst="rect">
              <a:avLst/>
            </a:prstGeom>
          </p:spPr>
          <p:txBody>
            <a:bodyPr wrap="none" fromWordArt="1">
              <a:prstTxWarp prst="textPlain">
                <a:avLst>
                  <a:gd name="adj" fmla="val 50000"/>
                </a:avLst>
              </a:prstTxWarp>
            </a:bodyPr>
            <a:lstStyle/>
            <a:p>
              <a:r>
                <a:rPr lang="zh-CN" altLang="en-US" sz="3600" b="1" i="1" kern="10">
                  <a:ln w="12700">
                    <a:solidFill>
                      <a:srgbClr val="99CCFF"/>
                    </a:solidFill>
                    <a:round/>
                    <a:headEnd/>
                    <a:tailEnd/>
                  </a:ln>
                  <a:effectLst>
                    <a:outerShdw dist="35921" dir="2700000" algn="ctr" rotWithShape="0">
                      <a:srgbClr val="990000"/>
                    </a:outerShdw>
                  </a:effectLst>
                  <a:latin typeface="黑体" pitchFamily="49" charset="-122"/>
                  <a:ea typeface="黑体" pitchFamily="49" charset="-122"/>
                </a:rPr>
                <a:t>②</a:t>
              </a:r>
            </a:p>
          </p:txBody>
        </p:sp>
      </p:grpSp>
      <p:grpSp>
        <p:nvGrpSpPr>
          <p:cNvPr id="517165" name="Group 45"/>
          <p:cNvGrpSpPr>
            <a:grpSpLocks/>
          </p:cNvGrpSpPr>
          <p:nvPr/>
        </p:nvGrpSpPr>
        <p:grpSpPr bwMode="auto">
          <a:xfrm>
            <a:off x="2528888" y="3154363"/>
            <a:ext cx="4413250" cy="939800"/>
            <a:chOff x="1593" y="2019"/>
            <a:chExt cx="2780" cy="592"/>
          </a:xfrm>
        </p:grpSpPr>
        <p:graphicFrame>
          <p:nvGraphicFramePr>
            <p:cNvPr id="517137" name="Object 17"/>
            <p:cNvGraphicFramePr>
              <a:graphicFrameLocks noChangeAspect="1"/>
            </p:cNvGraphicFramePr>
            <p:nvPr>
              <p:extLst>
                <p:ext uri="{D42A27DB-BD31-4B8C-83A1-F6EECF244321}">
                  <p14:modId xmlns:p14="http://schemas.microsoft.com/office/powerpoint/2010/main" val="928015476"/>
                </p:ext>
              </p:extLst>
            </p:nvPr>
          </p:nvGraphicFramePr>
          <p:xfrm>
            <a:off x="1593" y="2019"/>
            <a:ext cx="2780" cy="592"/>
          </p:xfrm>
          <a:graphic>
            <a:graphicData uri="http://schemas.openxmlformats.org/presentationml/2006/ole">
              <mc:AlternateContent xmlns:mc="http://schemas.openxmlformats.org/markup-compatibility/2006">
                <mc:Choice xmlns:v="urn:schemas-microsoft-com:vml" Requires="v">
                  <p:oleObj name="Equation" r:id="rId10" imgW="1765080" imgH="380880" progId="Equation.DSMT4">
                    <p:embed/>
                  </p:oleObj>
                </mc:Choice>
                <mc:Fallback>
                  <p:oleObj name="Equation" r:id="rId10" imgW="1765080" imgH="380880" progId="Equation.DSMT4">
                    <p:embed/>
                    <p:pic>
                      <p:nvPicPr>
                        <p:cNvPr id="0" name="Object 17"/>
                        <p:cNvPicPr>
                          <a:picLocks noChangeAspect="1" noChangeArrowheads="1"/>
                        </p:cNvPicPr>
                        <p:nvPr/>
                      </p:nvPicPr>
                      <p:blipFill>
                        <a:blip r:embed="rId11"/>
                        <a:srcRect/>
                        <a:stretch>
                          <a:fillRect/>
                        </a:stretch>
                      </p:blipFill>
                      <p:spPr bwMode="auto">
                        <a:xfrm>
                          <a:off x="1593" y="2019"/>
                          <a:ext cx="2780" cy="59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161" name="Object 41"/>
            <p:cNvGraphicFramePr>
              <a:graphicFrameLocks noChangeAspect="1"/>
            </p:cNvGraphicFramePr>
            <p:nvPr>
              <p:extLst>
                <p:ext uri="{D42A27DB-BD31-4B8C-83A1-F6EECF244321}">
                  <p14:modId xmlns:p14="http://schemas.microsoft.com/office/powerpoint/2010/main" val="2397908117"/>
                </p:ext>
              </p:extLst>
            </p:nvPr>
          </p:nvGraphicFramePr>
          <p:xfrm>
            <a:off x="1784" y="2104"/>
            <a:ext cx="260" cy="468"/>
          </p:xfrm>
          <a:graphic>
            <a:graphicData uri="http://schemas.openxmlformats.org/presentationml/2006/ole">
              <mc:AlternateContent xmlns:mc="http://schemas.openxmlformats.org/markup-compatibility/2006">
                <mc:Choice xmlns:v="urn:schemas-microsoft-com:vml" Requires="v">
                  <p:oleObj name="Equation" r:id="rId12" imgW="164880" imgH="368280" progId="Equation.DSMT4">
                    <p:embed/>
                  </p:oleObj>
                </mc:Choice>
                <mc:Fallback>
                  <p:oleObj name="Equation" r:id="rId12" imgW="164880" imgH="368280" progId="Equation.DSMT4">
                    <p:embed/>
                    <p:pic>
                      <p:nvPicPr>
                        <p:cNvPr id="0" name="Object 41"/>
                        <p:cNvPicPr>
                          <a:picLocks noChangeAspect="1" noChangeArrowheads="1"/>
                        </p:cNvPicPr>
                        <p:nvPr/>
                      </p:nvPicPr>
                      <p:blipFill>
                        <a:blip r:embed="rId13"/>
                        <a:srcRect/>
                        <a:stretch>
                          <a:fillRect/>
                        </a:stretch>
                      </p:blipFill>
                      <p:spPr bwMode="auto">
                        <a:xfrm>
                          <a:off x="1784" y="2104"/>
                          <a:ext cx="260" cy="46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162" name="Object 42"/>
            <p:cNvGraphicFramePr>
              <a:graphicFrameLocks noChangeAspect="1"/>
            </p:cNvGraphicFramePr>
            <p:nvPr>
              <p:extLst>
                <p:ext uri="{D42A27DB-BD31-4B8C-83A1-F6EECF244321}">
                  <p14:modId xmlns:p14="http://schemas.microsoft.com/office/powerpoint/2010/main" val="1734025832"/>
                </p:ext>
              </p:extLst>
            </p:nvPr>
          </p:nvGraphicFramePr>
          <p:xfrm>
            <a:off x="3769" y="2105"/>
            <a:ext cx="260" cy="468"/>
          </p:xfrm>
          <a:graphic>
            <a:graphicData uri="http://schemas.openxmlformats.org/presentationml/2006/ole">
              <mc:AlternateContent xmlns:mc="http://schemas.openxmlformats.org/markup-compatibility/2006">
                <mc:Choice xmlns:v="urn:schemas-microsoft-com:vml" Requires="v">
                  <p:oleObj name="Equation" r:id="rId14" imgW="164880" imgH="368280" progId="Equation.DSMT4">
                    <p:embed/>
                  </p:oleObj>
                </mc:Choice>
                <mc:Fallback>
                  <p:oleObj name="Equation" r:id="rId14" imgW="164880" imgH="368280" progId="Equation.DSMT4">
                    <p:embed/>
                    <p:pic>
                      <p:nvPicPr>
                        <p:cNvPr id="0" name="Object 42"/>
                        <p:cNvPicPr>
                          <a:picLocks noChangeAspect="1" noChangeArrowheads="1"/>
                        </p:cNvPicPr>
                        <p:nvPr/>
                      </p:nvPicPr>
                      <p:blipFill>
                        <a:blip r:embed="rId15"/>
                        <a:srcRect/>
                        <a:stretch>
                          <a:fillRect/>
                        </a:stretch>
                      </p:blipFill>
                      <p:spPr bwMode="auto">
                        <a:xfrm>
                          <a:off x="3769" y="2105"/>
                          <a:ext cx="260" cy="46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7163" name="Rectangle 43"/>
            <p:cNvSpPr>
              <a:spLocks noChangeArrowheads="1"/>
            </p:cNvSpPr>
            <p:nvPr/>
          </p:nvSpPr>
          <p:spPr bwMode="auto">
            <a:xfrm>
              <a:off x="3585" y="2144"/>
              <a:ext cx="4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真</a:t>
              </a:r>
            </a:p>
          </p:txBody>
        </p:sp>
      </p:grpSp>
      <p:grpSp>
        <p:nvGrpSpPr>
          <p:cNvPr id="517174" name="Group 54"/>
          <p:cNvGrpSpPr>
            <a:grpSpLocks/>
          </p:cNvGrpSpPr>
          <p:nvPr/>
        </p:nvGrpSpPr>
        <p:grpSpPr bwMode="auto">
          <a:xfrm>
            <a:off x="712788" y="3970340"/>
            <a:ext cx="8291512" cy="938213"/>
            <a:chOff x="449" y="2533"/>
            <a:chExt cx="5223" cy="591"/>
          </a:xfrm>
        </p:grpSpPr>
        <p:sp>
          <p:nvSpPr>
            <p:cNvPr id="517141" name="Rectangle 21"/>
            <p:cNvSpPr>
              <a:spLocks noChangeArrowheads="1"/>
            </p:cNvSpPr>
            <p:nvPr/>
          </p:nvSpPr>
          <p:spPr bwMode="auto">
            <a:xfrm>
              <a:off x="449" y="2651"/>
              <a:ext cx="22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说明当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为真时</a:t>
              </a:r>
              <a:r>
                <a:rPr lang="en-US" altLang="zh-CN" b="1" dirty="0">
                  <a:effectLst>
                    <a:outerShdw blurRad="38100" dist="38100" dir="2700000" algn="tl">
                      <a:srgbClr val="C0C0C0"/>
                    </a:outerShdw>
                  </a:effectLst>
                  <a:latin typeface="黑体" pitchFamily="49" charset="-122"/>
                  <a:ea typeface="黑体" pitchFamily="49" charset="-122"/>
                </a:rPr>
                <a:t>,  </a:t>
              </a:r>
            </a:p>
          </p:txBody>
        </p:sp>
        <p:graphicFrame>
          <p:nvGraphicFramePr>
            <p:cNvPr id="517142" name="Object 22"/>
            <p:cNvGraphicFramePr>
              <a:graphicFrameLocks noChangeAspect="1"/>
            </p:cNvGraphicFramePr>
            <p:nvPr>
              <p:extLst>
                <p:ext uri="{D42A27DB-BD31-4B8C-83A1-F6EECF244321}">
                  <p14:modId xmlns:p14="http://schemas.microsoft.com/office/powerpoint/2010/main" val="1245644856"/>
                </p:ext>
              </p:extLst>
            </p:nvPr>
          </p:nvGraphicFramePr>
          <p:xfrm>
            <a:off x="1164" y="2704"/>
            <a:ext cx="320" cy="277"/>
          </p:xfrm>
          <a:graphic>
            <a:graphicData uri="http://schemas.openxmlformats.org/presentationml/2006/ole">
              <mc:AlternateContent xmlns:mc="http://schemas.openxmlformats.org/markup-compatibility/2006">
                <mc:Choice xmlns:v="urn:schemas-microsoft-com:vml" Requires="v">
                  <p:oleObj name="Equation" r:id="rId16" imgW="203040" imgH="177480" progId="Equation.DSMT4">
                    <p:embed/>
                  </p:oleObj>
                </mc:Choice>
                <mc:Fallback>
                  <p:oleObj name="Equation" r:id="rId16" imgW="203040" imgH="177480" progId="Equation.DSMT4">
                    <p:embed/>
                    <p:pic>
                      <p:nvPicPr>
                        <p:cNvPr id="0" name="Object 22"/>
                        <p:cNvPicPr>
                          <a:picLocks noChangeAspect="1" noChangeArrowheads="1"/>
                        </p:cNvPicPr>
                        <p:nvPr/>
                      </p:nvPicPr>
                      <p:blipFill>
                        <a:blip r:embed="rId17"/>
                        <a:srcRect/>
                        <a:stretch>
                          <a:fillRect/>
                        </a:stretch>
                      </p:blipFill>
                      <p:spPr bwMode="auto">
                        <a:xfrm>
                          <a:off x="1164" y="2704"/>
                          <a:ext cx="320"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7147" name="Rectangle 27"/>
            <p:cNvSpPr>
              <a:spLocks noChangeArrowheads="1"/>
            </p:cNvSpPr>
            <p:nvPr/>
          </p:nvSpPr>
          <p:spPr bwMode="auto">
            <a:xfrm>
              <a:off x="3778" y="2653"/>
              <a:ext cx="18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是小概率事件</a:t>
              </a:r>
              <a:r>
                <a:rPr lang="en-US" altLang="zh-CN" b="1">
                  <a:effectLst>
                    <a:outerShdw blurRad="38100" dist="38100" dir="2700000" algn="tl">
                      <a:srgbClr val="C0C0C0"/>
                    </a:outerShdw>
                  </a:effectLst>
                  <a:latin typeface="黑体" pitchFamily="49" charset="-122"/>
                  <a:ea typeface="黑体" pitchFamily="49" charset="-122"/>
                </a:rPr>
                <a:t>.</a:t>
              </a:r>
            </a:p>
          </p:txBody>
        </p:sp>
        <p:grpSp>
          <p:nvGrpSpPr>
            <p:cNvPr id="517173" name="Group 53"/>
            <p:cNvGrpSpPr>
              <a:grpSpLocks/>
            </p:cNvGrpSpPr>
            <p:nvPr/>
          </p:nvGrpSpPr>
          <p:grpSpPr bwMode="auto">
            <a:xfrm>
              <a:off x="2201" y="2533"/>
              <a:ext cx="1661" cy="591"/>
              <a:chOff x="2217" y="2533"/>
              <a:chExt cx="1661" cy="591"/>
            </a:xfrm>
          </p:grpSpPr>
          <p:graphicFrame>
            <p:nvGraphicFramePr>
              <p:cNvPr id="517167" name="Object 47"/>
              <p:cNvGraphicFramePr>
                <a:graphicFrameLocks noChangeAspect="1"/>
              </p:cNvGraphicFramePr>
              <p:nvPr>
                <p:extLst>
                  <p:ext uri="{D42A27DB-BD31-4B8C-83A1-F6EECF244321}">
                    <p14:modId xmlns:p14="http://schemas.microsoft.com/office/powerpoint/2010/main" val="3778963500"/>
                  </p:ext>
                </p:extLst>
              </p:nvPr>
            </p:nvGraphicFramePr>
            <p:xfrm>
              <a:off x="2282" y="2533"/>
              <a:ext cx="1500" cy="591"/>
            </p:xfrm>
            <a:graphic>
              <a:graphicData uri="http://schemas.openxmlformats.org/presentationml/2006/ole">
                <mc:AlternateContent xmlns:mc="http://schemas.openxmlformats.org/markup-compatibility/2006">
                  <mc:Choice xmlns:v="urn:schemas-microsoft-com:vml" Requires="v">
                    <p:oleObj name="Equation" r:id="rId18" imgW="952200" imgH="380880" progId="Equation.DSMT4">
                      <p:embed/>
                    </p:oleObj>
                  </mc:Choice>
                  <mc:Fallback>
                    <p:oleObj name="Equation" r:id="rId18" imgW="952200" imgH="380880" progId="Equation.DSMT4">
                      <p:embed/>
                      <p:pic>
                        <p:nvPicPr>
                          <p:cNvPr id="0" name="Object 47"/>
                          <p:cNvPicPr>
                            <a:picLocks noChangeAspect="1" noChangeArrowheads="1"/>
                          </p:cNvPicPr>
                          <p:nvPr/>
                        </p:nvPicPr>
                        <p:blipFill>
                          <a:blip r:embed="rId19"/>
                          <a:srcRect/>
                          <a:stretch>
                            <a:fillRect/>
                          </a:stretch>
                        </p:blipFill>
                        <p:spPr bwMode="auto">
                          <a:xfrm>
                            <a:off x="2282" y="2533"/>
                            <a:ext cx="1500" cy="59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168" name="Object 48"/>
              <p:cNvGraphicFramePr>
                <a:graphicFrameLocks noChangeAspect="1"/>
              </p:cNvGraphicFramePr>
              <p:nvPr/>
            </p:nvGraphicFramePr>
            <p:xfrm>
              <a:off x="2217" y="2601"/>
              <a:ext cx="260" cy="468"/>
            </p:xfrm>
            <a:graphic>
              <a:graphicData uri="http://schemas.openxmlformats.org/presentationml/2006/ole">
                <mc:AlternateContent xmlns:mc="http://schemas.openxmlformats.org/markup-compatibility/2006">
                  <mc:Choice xmlns:v="urn:schemas-microsoft-com:vml" Requires="v">
                    <p:oleObj name="公式" r:id="rId20" imgW="164880" imgH="368280" progId="Equation.3">
                      <p:embed/>
                    </p:oleObj>
                  </mc:Choice>
                  <mc:Fallback>
                    <p:oleObj name="公式" r:id="rId20" imgW="164880" imgH="368280" progId="Equation.3">
                      <p:embed/>
                      <p:pic>
                        <p:nvPicPr>
                          <p:cNvPr id="0" name="Object 4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17" y="2601"/>
                            <a:ext cx="260" cy="46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169" name="Object 49"/>
              <p:cNvGraphicFramePr>
                <a:graphicFrameLocks noChangeAspect="1"/>
              </p:cNvGraphicFramePr>
              <p:nvPr/>
            </p:nvGraphicFramePr>
            <p:xfrm>
              <a:off x="3618" y="2602"/>
              <a:ext cx="260" cy="468"/>
            </p:xfrm>
            <a:graphic>
              <a:graphicData uri="http://schemas.openxmlformats.org/presentationml/2006/ole">
                <mc:AlternateContent xmlns:mc="http://schemas.openxmlformats.org/markup-compatibility/2006">
                  <mc:Choice xmlns:v="urn:schemas-microsoft-com:vml" Requires="v">
                    <p:oleObj name="公式" r:id="rId22" imgW="164880" imgH="368280" progId="Equation.3">
                      <p:embed/>
                    </p:oleObj>
                  </mc:Choice>
                  <mc:Fallback>
                    <p:oleObj name="公式" r:id="rId22" imgW="164880" imgH="368280" progId="Equation.3">
                      <p:embed/>
                      <p:pic>
                        <p:nvPicPr>
                          <p:cNvPr id="0" name="Object 4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18" y="2602"/>
                            <a:ext cx="260" cy="46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17184" name="Group 64"/>
          <p:cNvGrpSpPr>
            <a:grpSpLocks/>
          </p:cNvGrpSpPr>
          <p:nvPr/>
        </p:nvGrpSpPr>
        <p:grpSpPr bwMode="auto">
          <a:xfrm>
            <a:off x="798513" y="5826125"/>
            <a:ext cx="3957637" cy="301625"/>
            <a:chOff x="527" y="3966"/>
            <a:chExt cx="2493" cy="190"/>
          </a:xfrm>
        </p:grpSpPr>
        <p:sp>
          <p:nvSpPr>
            <p:cNvPr id="517178" name="WordArt 58"/>
            <p:cNvSpPr>
              <a:spLocks noChangeArrowheads="1" noChangeShapeType="1" noTextEdit="1"/>
            </p:cNvSpPr>
            <p:nvPr/>
          </p:nvSpPr>
          <p:spPr bwMode="auto">
            <a:xfrm>
              <a:off x="527" y="3973"/>
              <a:ext cx="1109" cy="183"/>
            </a:xfrm>
            <a:prstGeom prst="rect">
              <a:avLst/>
            </a:prstGeom>
          </p:spPr>
          <p:txBody>
            <a:bodyPr wrap="none" fromWordArt="1">
              <a:prstTxWarp prst="textPlain">
                <a:avLst>
                  <a:gd name="adj" fmla="val 50000"/>
                </a:avLst>
              </a:prstTxWarp>
            </a:bodyPr>
            <a:lstStyle/>
            <a:p>
              <a:r>
                <a:rPr lang="zh-CN" altLang="en-US" sz="3600" b="1" kern="10">
                  <a:ln w="12700">
                    <a:solidFill>
                      <a:schemeClr val="accent2"/>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检验原则三</a:t>
              </a:r>
              <a:r>
                <a:rPr lang="en-US" altLang="zh-CN" sz="3600" b="1" kern="10">
                  <a:ln w="12700">
                    <a:solidFill>
                      <a:schemeClr val="accent2"/>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a:t>
              </a:r>
              <a:endParaRPr lang="zh-CN" altLang="en-US" sz="3600" b="1" kern="10">
                <a:ln w="12700">
                  <a:solidFill>
                    <a:schemeClr val="accent2"/>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endParaRPr>
            </a:p>
          </p:txBody>
        </p:sp>
        <p:sp>
          <p:nvSpPr>
            <p:cNvPr id="517183" name="WordArt 63"/>
            <p:cNvSpPr>
              <a:spLocks noChangeArrowheads="1" noChangeShapeType="1" noTextEdit="1"/>
            </p:cNvSpPr>
            <p:nvPr/>
          </p:nvSpPr>
          <p:spPr bwMode="auto">
            <a:xfrm>
              <a:off x="1753" y="3966"/>
              <a:ext cx="1267" cy="18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gradFill rotWithShape="1">
                    <a:gsLst>
                      <a:gs pos="0">
                        <a:srgbClr val="FFFFFF"/>
                      </a:gs>
                      <a:gs pos="100000">
                        <a:srgbClr val="FF0000"/>
                      </a:gs>
                    </a:gsLst>
                    <a:lin ang="5400000" scaled="1"/>
                  </a:gradFill>
                  <a:effectLst/>
                  <a:latin typeface="黑体"/>
                  <a:ea typeface="黑体"/>
                </a:rPr>
                <a:t>概率反证法</a:t>
              </a:r>
            </a:p>
          </p:txBody>
        </p:sp>
      </p:grpSp>
      <p:sp>
        <p:nvSpPr>
          <p:cNvPr id="517189" name="Freeform 69"/>
          <p:cNvSpPr>
            <a:spLocks/>
          </p:cNvSpPr>
          <p:nvPr/>
        </p:nvSpPr>
        <p:spPr bwMode="auto">
          <a:xfrm>
            <a:off x="709613" y="6146800"/>
            <a:ext cx="4090987" cy="58738"/>
          </a:xfrm>
          <a:custGeom>
            <a:avLst/>
            <a:gdLst>
              <a:gd name="T0" fmla="*/ 65 w 2577"/>
              <a:gd name="T1" fmla="*/ 0 h 37"/>
              <a:gd name="T2" fmla="*/ 121 w 2577"/>
              <a:gd name="T3" fmla="*/ 32 h 37"/>
              <a:gd name="T4" fmla="*/ 793 w 2577"/>
              <a:gd name="T5" fmla="*/ 32 h 37"/>
              <a:gd name="T6" fmla="*/ 1961 w 2577"/>
              <a:gd name="T7" fmla="*/ 32 h 37"/>
              <a:gd name="T8" fmla="*/ 2577 w 2577"/>
              <a:gd name="T9" fmla="*/ 24 h 37"/>
            </a:gdLst>
            <a:ahLst/>
            <a:cxnLst>
              <a:cxn ang="0">
                <a:pos x="T0" y="T1"/>
              </a:cxn>
              <a:cxn ang="0">
                <a:pos x="T2" y="T3"/>
              </a:cxn>
              <a:cxn ang="0">
                <a:pos x="T4" y="T5"/>
              </a:cxn>
              <a:cxn ang="0">
                <a:pos x="T6" y="T7"/>
              </a:cxn>
              <a:cxn ang="0">
                <a:pos x="T8" y="T9"/>
              </a:cxn>
            </a:cxnLst>
            <a:rect l="0" t="0" r="r" b="b"/>
            <a:pathLst>
              <a:path w="2577" h="37">
                <a:moveTo>
                  <a:pt x="65" y="0"/>
                </a:moveTo>
                <a:cubicBezTo>
                  <a:pt x="32" y="13"/>
                  <a:pt x="0" y="27"/>
                  <a:pt x="121" y="32"/>
                </a:cubicBezTo>
                <a:cubicBezTo>
                  <a:pt x="242" y="37"/>
                  <a:pt x="486" y="32"/>
                  <a:pt x="793" y="32"/>
                </a:cubicBezTo>
                <a:cubicBezTo>
                  <a:pt x="1100" y="32"/>
                  <a:pt x="1664" y="33"/>
                  <a:pt x="1961" y="32"/>
                </a:cubicBezTo>
                <a:cubicBezTo>
                  <a:pt x="2258" y="31"/>
                  <a:pt x="2417" y="27"/>
                  <a:pt x="2577" y="24"/>
                </a:cubicBezTo>
              </a:path>
            </a:pathLst>
          </a:custGeom>
          <a:noFill/>
          <a:ln w="19050" cap="flat" cmpd="sng">
            <a:solidFill>
              <a:srgbClr val="FF0000"/>
            </a:solidFill>
            <a:prstDash val="solid"/>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grpSp>
        <p:nvGrpSpPr>
          <p:cNvPr id="517202" name="Group 82"/>
          <p:cNvGrpSpPr>
            <a:grpSpLocks/>
          </p:cNvGrpSpPr>
          <p:nvPr/>
        </p:nvGrpSpPr>
        <p:grpSpPr bwMode="auto">
          <a:xfrm>
            <a:off x="5446713" y="5399088"/>
            <a:ext cx="3262312" cy="1119187"/>
            <a:chOff x="3431" y="3425"/>
            <a:chExt cx="2055" cy="705"/>
          </a:xfrm>
          <a:solidFill>
            <a:schemeClr val="accent2">
              <a:lumMod val="75000"/>
            </a:schemeClr>
          </a:solidFill>
        </p:grpSpPr>
        <p:sp>
          <p:nvSpPr>
            <p:cNvPr id="517191" name="AutoShape 71"/>
            <p:cNvSpPr>
              <a:spLocks noChangeArrowheads="1"/>
            </p:cNvSpPr>
            <p:nvPr/>
          </p:nvSpPr>
          <p:spPr bwMode="auto">
            <a:xfrm>
              <a:off x="3431" y="3425"/>
              <a:ext cx="2055" cy="705"/>
            </a:xfrm>
            <a:prstGeom prst="wedgeRectCallout">
              <a:avLst>
                <a:gd name="adj1" fmla="val -66935"/>
                <a:gd name="adj2" fmla="val 16810"/>
              </a:avLst>
            </a:prstGeom>
            <a:grpFill/>
            <a:ln w="9525" algn="ctr">
              <a:solidFill>
                <a:schemeClr val="folHlink"/>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17192" name="WordArt 72"/>
            <p:cNvSpPr>
              <a:spLocks noChangeArrowheads="1" noChangeShapeType="1" noTextEdit="1"/>
            </p:cNvSpPr>
            <p:nvPr/>
          </p:nvSpPr>
          <p:spPr bwMode="auto">
            <a:xfrm>
              <a:off x="3530" y="3443"/>
              <a:ext cx="1885" cy="440"/>
            </a:xfrm>
            <a:prstGeom prst="rect">
              <a:avLst/>
            </a:prstGeom>
            <a:grpFill/>
          </p:spPr>
          <p:txBody>
            <a:bodyPr wrap="none" fromWordArt="1">
              <a:prstTxWarp prst="textPlain">
                <a:avLst>
                  <a:gd name="adj" fmla="val 50000"/>
                </a:avLst>
              </a:prstTxWarp>
            </a:bodyPr>
            <a:lstStyle/>
            <a:p>
              <a:pPr>
                <a:spcBef>
                  <a:spcPts val="0"/>
                </a:spcBef>
              </a:pPr>
              <a:r>
                <a:rPr lang="zh-CN" altLang="en-US" sz="3600" b="1" kern="10" dirty="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如果想检验某“结论”</a:t>
              </a:r>
            </a:p>
            <a:p>
              <a:pPr>
                <a:spcBef>
                  <a:spcPts val="0"/>
                </a:spcBef>
              </a:pPr>
              <a:r>
                <a:rPr lang="zh-CN" altLang="en-US" sz="3600" b="1" kern="10" dirty="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成立，则应提出原假设</a:t>
              </a:r>
            </a:p>
          </p:txBody>
        </p:sp>
        <p:grpSp>
          <p:nvGrpSpPr>
            <p:cNvPr id="517201" name="Group 81"/>
            <p:cNvGrpSpPr>
              <a:grpSpLocks/>
            </p:cNvGrpSpPr>
            <p:nvPr/>
          </p:nvGrpSpPr>
          <p:grpSpPr bwMode="auto">
            <a:xfrm>
              <a:off x="3673" y="3933"/>
              <a:ext cx="303" cy="170"/>
              <a:chOff x="3673" y="3933"/>
              <a:chExt cx="303" cy="170"/>
            </a:xfrm>
            <a:grpFill/>
          </p:grpSpPr>
          <p:sp>
            <p:nvSpPr>
              <p:cNvPr id="517195" name="WordArt 75"/>
              <p:cNvSpPr>
                <a:spLocks noChangeArrowheads="1" noChangeShapeType="1" noTextEdit="1"/>
              </p:cNvSpPr>
              <p:nvPr/>
            </p:nvSpPr>
            <p:spPr bwMode="auto">
              <a:xfrm>
                <a:off x="3847" y="4033"/>
                <a:ext cx="54" cy="70"/>
              </a:xfrm>
              <a:prstGeom prst="rect">
                <a:avLst/>
              </a:prstGeom>
              <a:grpFill/>
            </p:spPr>
            <p:txBody>
              <a:bodyPr wrap="none" fromWordArt="1">
                <a:prstTxWarp prst="textPlain">
                  <a:avLst>
                    <a:gd name="adj" fmla="val 50000"/>
                  </a:avLst>
                </a:prstTxWarp>
              </a:bodyPr>
              <a:lstStyle/>
              <a:p>
                <a:r>
                  <a:rPr lang="en-US" altLang="zh-CN" sz="3600" kern="10">
                    <a:ln w="12700">
                      <a:solidFill>
                        <a:srgbClr val="FFFF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Times New Roman"/>
                    <a:cs typeface="Times New Roman"/>
                  </a:rPr>
                  <a:t>0</a:t>
                </a:r>
                <a:endParaRPr lang="zh-CN" altLang="en-US" sz="3600" kern="10">
                  <a:ln w="12700">
                    <a:solidFill>
                      <a:srgbClr val="FFFF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Times New Roman"/>
                  <a:cs typeface="Times New Roman"/>
                </a:endParaRPr>
              </a:p>
            </p:txBody>
          </p:sp>
          <p:sp>
            <p:nvSpPr>
              <p:cNvPr id="517196" name="WordArt 76"/>
              <p:cNvSpPr>
                <a:spLocks noChangeArrowheads="1" noChangeShapeType="1" noTextEdit="1"/>
              </p:cNvSpPr>
              <p:nvPr/>
            </p:nvSpPr>
            <p:spPr bwMode="auto">
              <a:xfrm>
                <a:off x="3673" y="3933"/>
                <a:ext cx="153" cy="154"/>
              </a:xfrm>
              <a:prstGeom prst="rect">
                <a:avLst/>
              </a:prstGeom>
              <a:grpFill/>
            </p:spPr>
            <p:txBody>
              <a:bodyPr wrap="none" fromWordArt="1">
                <a:prstTxWarp prst="textPlain">
                  <a:avLst>
                    <a:gd name="adj" fmla="val 50000"/>
                  </a:avLst>
                </a:prstTxWarp>
              </a:bodyPr>
              <a:lstStyle/>
              <a:p>
                <a:r>
                  <a:rPr lang="en-US" altLang="zh-CN" sz="3600" kern="10">
                    <a:ln w="12700">
                      <a:solidFill>
                        <a:srgbClr val="FFFF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Times New Roman"/>
                    <a:cs typeface="Times New Roman"/>
                  </a:rPr>
                  <a:t>H</a:t>
                </a:r>
                <a:endParaRPr lang="zh-CN" altLang="en-US" sz="3600" kern="10">
                  <a:ln w="12700">
                    <a:solidFill>
                      <a:srgbClr val="FFFF00"/>
                    </a:solidFill>
                    <a:round/>
                    <a:headEnd/>
                    <a:tailEnd/>
                  </a:ln>
                  <a:gradFill rotWithShape="1">
                    <a:gsLst>
                      <a:gs pos="0">
                        <a:srgbClr val="FFFF00"/>
                      </a:gs>
                      <a:gs pos="100000">
                        <a:srgbClr val="FF0000"/>
                      </a:gs>
                    </a:gsLst>
                    <a:lin ang="5400000" scaled="1"/>
                  </a:gradFill>
                  <a:effectLst>
                    <a:outerShdw dist="35921" dir="2700000" algn="ctr" rotWithShape="0">
                      <a:srgbClr val="990000"/>
                    </a:outerShdw>
                  </a:effectLst>
                  <a:latin typeface="Times New Roman"/>
                  <a:cs typeface="Times New Roman"/>
                </a:endParaRPr>
              </a:p>
            </p:txBody>
          </p:sp>
          <p:sp>
            <p:nvSpPr>
              <p:cNvPr id="517197" name="WordArt 77"/>
              <p:cNvSpPr>
                <a:spLocks noChangeArrowheads="1" noChangeShapeType="1" noTextEdit="1"/>
              </p:cNvSpPr>
              <p:nvPr/>
            </p:nvSpPr>
            <p:spPr bwMode="auto">
              <a:xfrm>
                <a:off x="3948" y="4008"/>
                <a:ext cx="28" cy="79"/>
              </a:xfrm>
              <a:prstGeom prst="rect">
                <a:avLst/>
              </a:prstGeom>
              <a:grpFill/>
            </p:spPr>
            <p:txBody>
              <a:bodyPr wrap="none" fromWordArt="1">
                <a:prstTxWarp prst="textPlain">
                  <a:avLst>
                    <a:gd name="adj" fmla="val 50000"/>
                  </a:avLst>
                </a:prstTxWarp>
              </a:bodyPr>
              <a:lstStyle/>
              <a:p>
                <a:r>
                  <a:rPr lang="zh-CN" altLang="en-US" sz="3600" kern="10">
                    <a:ln w="12700">
                      <a:solidFill>
                        <a:srgbClr val="FFFF00"/>
                      </a:solidFill>
                      <a:round/>
                      <a:headEnd/>
                      <a:tailEnd/>
                    </a:ln>
                    <a:gradFill rotWithShape="1">
                      <a:gsLst>
                        <a:gs pos="0">
                          <a:srgbClr val="FFFFFF"/>
                        </a:gs>
                        <a:gs pos="100000">
                          <a:srgbClr val="FF0000"/>
                        </a:gs>
                      </a:gsLst>
                      <a:lin ang="5400000" scaled="1"/>
                    </a:gradFill>
                    <a:effectLst>
                      <a:outerShdw dist="35921" dir="2700000" algn="ctr" rotWithShape="0">
                        <a:srgbClr val="990000"/>
                      </a:outerShdw>
                    </a:effectLst>
                    <a:latin typeface="黑体"/>
                    <a:ea typeface="黑体"/>
                  </a:rPr>
                  <a:t>：</a:t>
                </a:r>
              </a:p>
            </p:txBody>
          </p:sp>
        </p:grpSp>
        <p:sp>
          <p:nvSpPr>
            <p:cNvPr id="517198" name="WordArt 78"/>
            <p:cNvSpPr>
              <a:spLocks noChangeArrowheads="1" noChangeShapeType="1" noTextEdit="1"/>
            </p:cNvSpPr>
            <p:nvPr/>
          </p:nvSpPr>
          <p:spPr bwMode="auto">
            <a:xfrm>
              <a:off x="4052" y="3917"/>
              <a:ext cx="1211" cy="188"/>
            </a:xfrm>
            <a:prstGeom prst="rect">
              <a:avLst/>
            </a:prstGeom>
            <a:grpFill/>
          </p:spPr>
          <p:txBody>
            <a:bodyPr wrap="none" fromWordArt="1">
              <a:prstTxWarp prst="textPlain">
                <a:avLst>
                  <a:gd name="adj" fmla="val 50000"/>
                </a:avLst>
              </a:prstTxWarp>
            </a:bodyPr>
            <a:lstStyle/>
            <a:p>
              <a:r>
                <a:rPr lang="zh-CN" altLang="en-US" sz="3600" kern="10" dirty="0">
                  <a:ln w="12700">
                    <a:solidFill>
                      <a:srgbClr val="FFFF00"/>
                    </a:solidFill>
                    <a:round/>
                    <a:headEnd/>
                    <a:tailEnd/>
                  </a:ln>
                  <a:gradFill rotWithShape="1">
                    <a:gsLst>
                      <a:gs pos="0">
                        <a:srgbClr val="FFFFFF"/>
                      </a:gs>
                      <a:gs pos="100000">
                        <a:srgbClr val="FF0000"/>
                      </a:gs>
                    </a:gsLst>
                    <a:lin ang="5400000" scaled="1"/>
                  </a:gradFill>
                  <a:effectLst>
                    <a:outerShdw dist="35921" dir="2700000" algn="ctr" rotWithShape="0">
                      <a:srgbClr val="990000"/>
                    </a:outerShdw>
                  </a:effectLst>
                  <a:latin typeface="黑体"/>
                  <a:ea typeface="黑体"/>
                </a:rPr>
                <a:t>“结论”不成立</a:t>
              </a:r>
            </a:p>
          </p:txBody>
        </p:sp>
      </p:grpSp>
      <p:graphicFrame>
        <p:nvGraphicFramePr>
          <p:cNvPr id="517205" name="Object 85"/>
          <p:cNvGraphicFramePr>
            <a:graphicFrameLocks noChangeAspect="1"/>
          </p:cNvGraphicFramePr>
          <p:nvPr>
            <p:extLst>
              <p:ext uri="{D42A27DB-BD31-4B8C-83A1-F6EECF244321}">
                <p14:modId xmlns:p14="http://schemas.microsoft.com/office/powerpoint/2010/main" val="382509068"/>
              </p:ext>
            </p:extLst>
          </p:nvPr>
        </p:nvGraphicFramePr>
        <p:xfrm>
          <a:off x="2581275" y="1284288"/>
          <a:ext cx="4149725" cy="479425"/>
        </p:xfrm>
        <a:graphic>
          <a:graphicData uri="http://schemas.openxmlformats.org/presentationml/2006/ole">
            <mc:AlternateContent xmlns:mc="http://schemas.openxmlformats.org/markup-compatibility/2006">
              <mc:Choice xmlns:v="urn:schemas-microsoft-com:vml" Requires="v">
                <p:oleObj name="Equation" r:id="rId24" imgW="1638000" imgH="190440" progId="Equation.DSMT4">
                  <p:embed/>
                </p:oleObj>
              </mc:Choice>
              <mc:Fallback>
                <p:oleObj name="Equation" r:id="rId24" imgW="1638000" imgH="190440" progId="Equation.DSMT4">
                  <p:embed/>
                  <p:pic>
                    <p:nvPicPr>
                      <p:cNvPr id="0" name="Object 85"/>
                      <p:cNvPicPr>
                        <a:picLocks noChangeAspect="1" noChangeArrowheads="1"/>
                      </p:cNvPicPr>
                      <p:nvPr/>
                    </p:nvPicPr>
                    <p:blipFill>
                      <a:blip r:embed="rId25"/>
                      <a:srcRect/>
                      <a:stretch>
                        <a:fillRect/>
                      </a:stretch>
                    </p:blipFill>
                    <p:spPr bwMode="auto">
                      <a:xfrm>
                        <a:off x="2581275" y="1284288"/>
                        <a:ext cx="4149725" cy="47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17133"/>
                                        </p:tgtEl>
                                        <p:attrNameLst>
                                          <p:attrName>style.visibility</p:attrName>
                                        </p:attrNameLst>
                                      </p:cBhvr>
                                      <p:to>
                                        <p:strVal val="visible"/>
                                      </p:to>
                                    </p:set>
                                    <p:anim calcmode="lin" valueType="num">
                                      <p:cBhvr>
                                        <p:cTn id="7" dur="500" fill="hold"/>
                                        <p:tgtEl>
                                          <p:spTgt spid="517133"/>
                                        </p:tgtEl>
                                        <p:attrNameLst>
                                          <p:attrName>ppt_w</p:attrName>
                                        </p:attrNameLst>
                                      </p:cBhvr>
                                      <p:tavLst>
                                        <p:tav tm="0">
                                          <p:val>
                                            <p:fltVal val="0"/>
                                          </p:val>
                                        </p:tav>
                                        <p:tav tm="100000">
                                          <p:val>
                                            <p:strVal val="#ppt_w"/>
                                          </p:val>
                                        </p:tav>
                                      </p:tavLst>
                                    </p:anim>
                                    <p:anim calcmode="lin" valueType="num">
                                      <p:cBhvr>
                                        <p:cTn id="8" dur="500" fill="hold"/>
                                        <p:tgtEl>
                                          <p:spTgt spid="517133"/>
                                        </p:tgtEl>
                                        <p:attrNameLst>
                                          <p:attrName>ppt_h</p:attrName>
                                        </p:attrNameLst>
                                      </p:cBhvr>
                                      <p:tavLst>
                                        <p:tav tm="0">
                                          <p:val>
                                            <p:fltVal val="0"/>
                                          </p:val>
                                        </p:tav>
                                        <p:tav tm="100000">
                                          <p:val>
                                            <p:strVal val="#ppt_h"/>
                                          </p:val>
                                        </p:tav>
                                      </p:tavLst>
                                    </p:anim>
                                    <p:animEffect transition="in" filter="fade">
                                      <p:cBhvr>
                                        <p:cTn id="9" dur="500"/>
                                        <p:tgtEl>
                                          <p:spTgt spid="51713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517134"/>
                                        </p:tgtEl>
                                        <p:attrNameLst>
                                          <p:attrName>style.visibility</p:attrName>
                                        </p:attrNameLst>
                                      </p:cBhvr>
                                      <p:to>
                                        <p:strVal val="visible"/>
                                      </p:to>
                                    </p:set>
                                    <p:anim calcmode="lin" valueType="num">
                                      <p:cBhvr>
                                        <p:cTn id="14" dur="500" fill="hold"/>
                                        <p:tgtEl>
                                          <p:spTgt spid="517134"/>
                                        </p:tgtEl>
                                        <p:attrNameLst>
                                          <p:attrName>ppt_w</p:attrName>
                                        </p:attrNameLst>
                                      </p:cBhvr>
                                      <p:tavLst>
                                        <p:tav tm="0">
                                          <p:val>
                                            <p:fltVal val="0"/>
                                          </p:val>
                                        </p:tav>
                                        <p:tav tm="100000">
                                          <p:val>
                                            <p:strVal val="#ppt_w"/>
                                          </p:val>
                                        </p:tav>
                                      </p:tavLst>
                                    </p:anim>
                                    <p:anim calcmode="lin" valueType="num">
                                      <p:cBhvr>
                                        <p:cTn id="15" dur="500" fill="hold"/>
                                        <p:tgtEl>
                                          <p:spTgt spid="517134"/>
                                        </p:tgtEl>
                                        <p:attrNameLst>
                                          <p:attrName>ppt_h</p:attrName>
                                        </p:attrNameLst>
                                      </p:cBhvr>
                                      <p:tavLst>
                                        <p:tav tm="0">
                                          <p:val>
                                            <p:fltVal val="0"/>
                                          </p:val>
                                        </p:tav>
                                        <p:tav tm="100000">
                                          <p:val>
                                            <p:strVal val="#ppt_h"/>
                                          </p:val>
                                        </p:tav>
                                      </p:tavLst>
                                    </p:anim>
                                    <p:animEffect transition="in" filter="fade">
                                      <p:cBhvr>
                                        <p:cTn id="16" dur="500"/>
                                        <p:tgtEl>
                                          <p:spTgt spid="517134"/>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17123"/>
                                        </p:tgtEl>
                                        <p:attrNameLst>
                                          <p:attrName>style.visibility</p:attrName>
                                        </p:attrNameLst>
                                      </p:cBhvr>
                                      <p:to>
                                        <p:strVal val="visible"/>
                                      </p:to>
                                    </p:set>
                                    <p:animEffect transition="in" filter="dissolve">
                                      <p:cBhvr>
                                        <p:cTn id="20" dur="500"/>
                                        <p:tgtEl>
                                          <p:spTgt spid="517123"/>
                                        </p:tgtEl>
                                      </p:cBhvr>
                                    </p:animEffect>
                                  </p:childTnLst>
                                </p:cTn>
                              </p:par>
                            </p:childTnLst>
                          </p:cTn>
                        </p:par>
                        <p:par>
                          <p:cTn id="21" fill="hold" nodeType="afterGroup">
                            <p:stCondLst>
                              <p:cond delay="1000"/>
                            </p:stCondLst>
                            <p:childTnLst>
                              <p:par>
                                <p:cTn id="22" presetID="53" presetClass="entr" presetSubtype="0" fill="hold" nodeType="afterEffect">
                                  <p:stCondLst>
                                    <p:cond delay="0"/>
                                  </p:stCondLst>
                                  <p:childTnLst>
                                    <p:set>
                                      <p:cBhvr>
                                        <p:cTn id="23" dur="1" fill="hold">
                                          <p:stCondLst>
                                            <p:cond delay="0"/>
                                          </p:stCondLst>
                                        </p:cTn>
                                        <p:tgtEl>
                                          <p:spTgt spid="517205"/>
                                        </p:tgtEl>
                                        <p:attrNameLst>
                                          <p:attrName>style.visibility</p:attrName>
                                        </p:attrNameLst>
                                      </p:cBhvr>
                                      <p:to>
                                        <p:strVal val="visible"/>
                                      </p:to>
                                    </p:set>
                                    <p:anim calcmode="lin" valueType="num">
                                      <p:cBhvr>
                                        <p:cTn id="24" dur="500" fill="hold"/>
                                        <p:tgtEl>
                                          <p:spTgt spid="517205"/>
                                        </p:tgtEl>
                                        <p:attrNameLst>
                                          <p:attrName>ppt_w</p:attrName>
                                        </p:attrNameLst>
                                      </p:cBhvr>
                                      <p:tavLst>
                                        <p:tav tm="0">
                                          <p:val>
                                            <p:fltVal val="0"/>
                                          </p:val>
                                        </p:tav>
                                        <p:tav tm="100000">
                                          <p:val>
                                            <p:strVal val="#ppt_w"/>
                                          </p:val>
                                        </p:tav>
                                      </p:tavLst>
                                    </p:anim>
                                    <p:anim calcmode="lin" valueType="num">
                                      <p:cBhvr>
                                        <p:cTn id="25" dur="500" fill="hold"/>
                                        <p:tgtEl>
                                          <p:spTgt spid="517205"/>
                                        </p:tgtEl>
                                        <p:attrNameLst>
                                          <p:attrName>ppt_h</p:attrName>
                                        </p:attrNameLst>
                                      </p:cBhvr>
                                      <p:tavLst>
                                        <p:tav tm="0">
                                          <p:val>
                                            <p:fltVal val="0"/>
                                          </p:val>
                                        </p:tav>
                                        <p:tav tm="100000">
                                          <p:val>
                                            <p:strVal val="#ppt_h"/>
                                          </p:val>
                                        </p:tav>
                                      </p:tavLst>
                                    </p:anim>
                                    <p:animEffect transition="in" filter="fade">
                                      <p:cBhvr>
                                        <p:cTn id="26" dur="500"/>
                                        <p:tgtEl>
                                          <p:spTgt spid="517205"/>
                                        </p:tgtEl>
                                      </p:cBhvr>
                                    </p:animEffect>
                                  </p:childTnLst>
                                </p:cTn>
                              </p:par>
                            </p:childTnLst>
                          </p:cTn>
                        </p:par>
                        <p:par>
                          <p:cTn id="27" fill="hold" nodeType="afterGroup">
                            <p:stCondLst>
                              <p:cond delay="1500"/>
                            </p:stCondLst>
                            <p:childTnLst>
                              <p:par>
                                <p:cTn id="28" presetID="9" presetClass="entr" presetSubtype="0" fill="hold" grpId="0" nodeType="afterEffect">
                                  <p:stCondLst>
                                    <p:cond delay="0"/>
                                  </p:stCondLst>
                                  <p:childTnLst>
                                    <p:set>
                                      <p:cBhvr>
                                        <p:cTn id="29" dur="1" fill="hold">
                                          <p:stCondLst>
                                            <p:cond delay="0"/>
                                          </p:stCondLst>
                                        </p:cTn>
                                        <p:tgtEl>
                                          <p:spTgt spid="517124"/>
                                        </p:tgtEl>
                                        <p:attrNameLst>
                                          <p:attrName>style.visibility</p:attrName>
                                        </p:attrNameLst>
                                      </p:cBhvr>
                                      <p:to>
                                        <p:strVal val="visible"/>
                                      </p:to>
                                    </p:set>
                                    <p:animEffect transition="in" filter="dissolve">
                                      <p:cBhvr>
                                        <p:cTn id="30" dur="500"/>
                                        <p:tgtEl>
                                          <p:spTgt spid="517124"/>
                                        </p:tgtEl>
                                      </p:cBhvr>
                                    </p:animEffect>
                                  </p:childTnLst>
                                </p:cTn>
                              </p:par>
                            </p:childTnLst>
                          </p:cTn>
                        </p:par>
                        <p:par>
                          <p:cTn id="31" fill="hold" nodeType="afterGroup">
                            <p:stCondLst>
                              <p:cond delay="2000"/>
                            </p:stCondLst>
                            <p:childTnLst>
                              <p:par>
                                <p:cTn id="32" presetID="9" presetClass="entr" presetSubtype="0" fill="hold" nodeType="afterEffect">
                                  <p:stCondLst>
                                    <p:cond delay="0"/>
                                  </p:stCondLst>
                                  <p:childTnLst>
                                    <p:set>
                                      <p:cBhvr>
                                        <p:cTn id="33" dur="1" fill="hold">
                                          <p:stCondLst>
                                            <p:cond delay="0"/>
                                          </p:stCondLst>
                                        </p:cTn>
                                        <p:tgtEl>
                                          <p:spTgt spid="517204"/>
                                        </p:tgtEl>
                                        <p:attrNameLst>
                                          <p:attrName>style.visibility</p:attrName>
                                        </p:attrNameLst>
                                      </p:cBhvr>
                                      <p:to>
                                        <p:strVal val="visible"/>
                                      </p:to>
                                    </p:set>
                                    <p:animEffect transition="in" filter="dissolve">
                                      <p:cBhvr>
                                        <p:cTn id="34" dur="500"/>
                                        <p:tgtEl>
                                          <p:spTgt spid="51720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517203"/>
                                        </p:tgtEl>
                                        <p:attrNameLst>
                                          <p:attrName>style.visibility</p:attrName>
                                        </p:attrNameLst>
                                      </p:cBhvr>
                                      <p:to>
                                        <p:strVal val="visible"/>
                                      </p:to>
                                    </p:set>
                                    <p:animEffect transition="in" filter="dissolve">
                                      <p:cBhvr>
                                        <p:cTn id="39" dur="500"/>
                                        <p:tgtEl>
                                          <p:spTgt spid="51720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3" presetClass="entr" presetSubtype="0" fill="hold" nodeType="clickEffect">
                                  <p:stCondLst>
                                    <p:cond delay="0"/>
                                  </p:stCondLst>
                                  <p:childTnLst>
                                    <p:set>
                                      <p:cBhvr>
                                        <p:cTn id="43" dur="1" fill="hold">
                                          <p:stCondLst>
                                            <p:cond delay="0"/>
                                          </p:stCondLst>
                                        </p:cTn>
                                        <p:tgtEl>
                                          <p:spTgt spid="517135"/>
                                        </p:tgtEl>
                                        <p:attrNameLst>
                                          <p:attrName>style.visibility</p:attrName>
                                        </p:attrNameLst>
                                      </p:cBhvr>
                                      <p:to>
                                        <p:strVal val="visible"/>
                                      </p:to>
                                    </p:set>
                                    <p:anim calcmode="lin" valueType="num">
                                      <p:cBhvr>
                                        <p:cTn id="44" dur="500" fill="hold"/>
                                        <p:tgtEl>
                                          <p:spTgt spid="517135"/>
                                        </p:tgtEl>
                                        <p:attrNameLst>
                                          <p:attrName>ppt_w</p:attrName>
                                        </p:attrNameLst>
                                      </p:cBhvr>
                                      <p:tavLst>
                                        <p:tav tm="0">
                                          <p:val>
                                            <p:fltVal val="0"/>
                                          </p:val>
                                        </p:tav>
                                        <p:tav tm="100000">
                                          <p:val>
                                            <p:strVal val="#ppt_w"/>
                                          </p:val>
                                        </p:tav>
                                      </p:tavLst>
                                    </p:anim>
                                    <p:anim calcmode="lin" valueType="num">
                                      <p:cBhvr>
                                        <p:cTn id="45" dur="500" fill="hold"/>
                                        <p:tgtEl>
                                          <p:spTgt spid="517135"/>
                                        </p:tgtEl>
                                        <p:attrNameLst>
                                          <p:attrName>ppt_h</p:attrName>
                                        </p:attrNameLst>
                                      </p:cBhvr>
                                      <p:tavLst>
                                        <p:tav tm="0">
                                          <p:val>
                                            <p:fltVal val="0"/>
                                          </p:val>
                                        </p:tav>
                                        <p:tav tm="100000">
                                          <p:val>
                                            <p:strVal val="#ppt_h"/>
                                          </p:val>
                                        </p:tav>
                                      </p:tavLst>
                                    </p:anim>
                                    <p:animEffect transition="in" filter="fade">
                                      <p:cBhvr>
                                        <p:cTn id="46" dur="500"/>
                                        <p:tgtEl>
                                          <p:spTgt spid="517135"/>
                                        </p:tgtEl>
                                      </p:cBhvr>
                                    </p:animEffect>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517125"/>
                                        </p:tgtEl>
                                        <p:attrNameLst>
                                          <p:attrName>style.visibility</p:attrName>
                                        </p:attrNameLst>
                                      </p:cBhvr>
                                      <p:to>
                                        <p:strVal val="visible"/>
                                      </p:to>
                                    </p:set>
                                    <p:animEffect transition="in" filter="dissolve">
                                      <p:cBhvr>
                                        <p:cTn id="50" dur="500"/>
                                        <p:tgtEl>
                                          <p:spTgt spid="517125"/>
                                        </p:tgtEl>
                                      </p:cBhvr>
                                    </p:animEffect>
                                  </p:childTnLst>
                                </p:cTn>
                              </p:par>
                            </p:childTnLst>
                          </p:cTn>
                        </p:par>
                        <p:par>
                          <p:cTn id="51" fill="hold" nodeType="afterGroup">
                            <p:stCondLst>
                              <p:cond delay="1000"/>
                            </p:stCondLst>
                            <p:childTnLst>
                              <p:par>
                                <p:cTn id="52" presetID="9" presetClass="entr" presetSubtype="0" fill="hold" nodeType="afterEffect">
                                  <p:stCondLst>
                                    <p:cond delay="0"/>
                                  </p:stCondLst>
                                  <p:childTnLst>
                                    <p:set>
                                      <p:cBhvr>
                                        <p:cTn id="53" dur="1" fill="hold">
                                          <p:stCondLst>
                                            <p:cond delay="0"/>
                                          </p:stCondLst>
                                        </p:cTn>
                                        <p:tgtEl>
                                          <p:spTgt spid="517165"/>
                                        </p:tgtEl>
                                        <p:attrNameLst>
                                          <p:attrName>style.visibility</p:attrName>
                                        </p:attrNameLst>
                                      </p:cBhvr>
                                      <p:to>
                                        <p:strVal val="visible"/>
                                      </p:to>
                                    </p:set>
                                    <p:animEffect transition="in" filter="dissolve">
                                      <p:cBhvr>
                                        <p:cTn id="54" dur="500"/>
                                        <p:tgtEl>
                                          <p:spTgt spid="51716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517174"/>
                                        </p:tgtEl>
                                        <p:attrNameLst>
                                          <p:attrName>style.visibility</p:attrName>
                                        </p:attrNameLst>
                                      </p:cBhvr>
                                      <p:to>
                                        <p:strVal val="visible"/>
                                      </p:to>
                                    </p:set>
                                    <p:animEffect transition="in" filter="dissolve">
                                      <p:cBhvr>
                                        <p:cTn id="59" dur="500"/>
                                        <p:tgtEl>
                                          <p:spTgt spid="51717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517177"/>
                                        </p:tgtEl>
                                        <p:attrNameLst>
                                          <p:attrName>style.visibility</p:attrName>
                                        </p:attrNameLst>
                                      </p:cBhvr>
                                      <p:to>
                                        <p:strVal val="visible"/>
                                      </p:to>
                                    </p:set>
                                    <p:animEffect transition="in" filter="dissolve">
                                      <p:cBhvr>
                                        <p:cTn id="64" dur="500"/>
                                        <p:tgtEl>
                                          <p:spTgt spid="517177"/>
                                        </p:tgtEl>
                                      </p:cBhvr>
                                    </p:animEffect>
                                  </p:childTnLst>
                                </p:cTn>
                              </p:par>
                            </p:childTnLst>
                          </p:cTn>
                        </p:par>
                        <p:par>
                          <p:cTn id="65" fill="hold" nodeType="afterGroup">
                            <p:stCondLst>
                              <p:cond delay="500"/>
                            </p:stCondLst>
                            <p:childTnLst>
                              <p:par>
                                <p:cTn id="66" presetID="9" presetClass="entr" presetSubtype="0" fill="hold" nodeType="afterEffect">
                                  <p:stCondLst>
                                    <p:cond delay="0"/>
                                  </p:stCondLst>
                                  <p:childTnLst>
                                    <p:set>
                                      <p:cBhvr>
                                        <p:cTn id="67" dur="1" fill="hold">
                                          <p:stCondLst>
                                            <p:cond delay="0"/>
                                          </p:stCondLst>
                                        </p:cTn>
                                        <p:tgtEl>
                                          <p:spTgt spid="517176"/>
                                        </p:tgtEl>
                                        <p:attrNameLst>
                                          <p:attrName>style.visibility</p:attrName>
                                        </p:attrNameLst>
                                      </p:cBhvr>
                                      <p:to>
                                        <p:strVal val="visible"/>
                                      </p:to>
                                    </p:set>
                                    <p:animEffect transition="in" filter="dissolve">
                                      <p:cBhvr>
                                        <p:cTn id="68" dur="500"/>
                                        <p:tgtEl>
                                          <p:spTgt spid="51717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3" presetClass="entr" presetSubtype="0" fill="hold" grpId="0" nodeType="clickEffect">
                                  <p:stCondLst>
                                    <p:cond delay="0"/>
                                  </p:stCondLst>
                                  <p:childTnLst>
                                    <p:set>
                                      <p:cBhvr>
                                        <p:cTn id="72" dur="1" fill="hold">
                                          <p:stCondLst>
                                            <p:cond delay="0"/>
                                          </p:stCondLst>
                                        </p:cTn>
                                        <p:tgtEl>
                                          <p:spTgt spid="517149"/>
                                        </p:tgtEl>
                                        <p:attrNameLst>
                                          <p:attrName>style.visibility</p:attrName>
                                        </p:attrNameLst>
                                      </p:cBhvr>
                                      <p:to>
                                        <p:strVal val="visible"/>
                                      </p:to>
                                    </p:set>
                                    <p:anim calcmode="lin" valueType="num">
                                      <p:cBhvr>
                                        <p:cTn id="73" dur="500" fill="hold"/>
                                        <p:tgtEl>
                                          <p:spTgt spid="517149"/>
                                        </p:tgtEl>
                                        <p:attrNameLst>
                                          <p:attrName>ppt_w</p:attrName>
                                        </p:attrNameLst>
                                      </p:cBhvr>
                                      <p:tavLst>
                                        <p:tav tm="0">
                                          <p:val>
                                            <p:fltVal val="0"/>
                                          </p:val>
                                        </p:tav>
                                        <p:tav tm="100000">
                                          <p:val>
                                            <p:strVal val="#ppt_w"/>
                                          </p:val>
                                        </p:tav>
                                      </p:tavLst>
                                    </p:anim>
                                    <p:anim calcmode="lin" valueType="num">
                                      <p:cBhvr>
                                        <p:cTn id="74" dur="500" fill="hold"/>
                                        <p:tgtEl>
                                          <p:spTgt spid="517149"/>
                                        </p:tgtEl>
                                        <p:attrNameLst>
                                          <p:attrName>ppt_h</p:attrName>
                                        </p:attrNameLst>
                                      </p:cBhvr>
                                      <p:tavLst>
                                        <p:tav tm="0">
                                          <p:val>
                                            <p:fltVal val="0"/>
                                          </p:val>
                                        </p:tav>
                                        <p:tav tm="100000">
                                          <p:val>
                                            <p:strVal val="#ppt_h"/>
                                          </p:val>
                                        </p:tav>
                                      </p:tavLst>
                                    </p:anim>
                                    <p:animEffect transition="in" filter="fade">
                                      <p:cBhvr>
                                        <p:cTn id="75" dur="500"/>
                                        <p:tgtEl>
                                          <p:spTgt spid="517149"/>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xit" presetSubtype="0" fill="hold" grpId="1" nodeType="clickEffect">
                                  <p:stCondLst>
                                    <p:cond delay="0"/>
                                  </p:stCondLst>
                                  <p:childTnLst>
                                    <p:animEffect transition="out" filter="fade">
                                      <p:cBhvr>
                                        <p:cTn id="79" dur="1000"/>
                                        <p:tgtEl>
                                          <p:spTgt spid="517149"/>
                                        </p:tgtEl>
                                      </p:cBhvr>
                                    </p:animEffect>
                                    <p:set>
                                      <p:cBhvr>
                                        <p:cTn id="80" dur="1" fill="hold">
                                          <p:stCondLst>
                                            <p:cond delay="999"/>
                                          </p:stCondLst>
                                        </p:cTn>
                                        <p:tgtEl>
                                          <p:spTgt spid="517149"/>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nodeType="clickEffect">
                                  <p:stCondLst>
                                    <p:cond delay="0"/>
                                  </p:stCondLst>
                                  <p:childTnLst>
                                    <p:set>
                                      <p:cBhvr>
                                        <p:cTn id="84" dur="1" fill="hold">
                                          <p:stCondLst>
                                            <p:cond delay="0"/>
                                          </p:stCondLst>
                                        </p:cTn>
                                        <p:tgtEl>
                                          <p:spTgt spid="517184"/>
                                        </p:tgtEl>
                                        <p:attrNameLst>
                                          <p:attrName>style.visibility</p:attrName>
                                        </p:attrNameLst>
                                      </p:cBhvr>
                                      <p:to>
                                        <p:strVal val="visible"/>
                                      </p:to>
                                    </p:set>
                                    <p:animEffect transition="in" filter="dissolve">
                                      <p:cBhvr>
                                        <p:cTn id="85" dur="500"/>
                                        <p:tgtEl>
                                          <p:spTgt spid="51718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53" presetClass="entr" presetSubtype="0" fill="hold" grpId="0" nodeType="clickEffect">
                                  <p:stCondLst>
                                    <p:cond delay="0"/>
                                  </p:stCondLst>
                                  <p:childTnLst>
                                    <p:set>
                                      <p:cBhvr>
                                        <p:cTn id="89" dur="1" fill="hold">
                                          <p:stCondLst>
                                            <p:cond delay="0"/>
                                          </p:stCondLst>
                                        </p:cTn>
                                        <p:tgtEl>
                                          <p:spTgt spid="517189"/>
                                        </p:tgtEl>
                                        <p:attrNameLst>
                                          <p:attrName>style.visibility</p:attrName>
                                        </p:attrNameLst>
                                      </p:cBhvr>
                                      <p:to>
                                        <p:strVal val="visible"/>
                                      </p:to>
                                    </p:set>
                                    <p:anim calcmode="lin" valueType="num">
                                      <p:cBhvr>
                                        <p:cTn id="90" dur="500" fill="hold"/>
                                        <p:tgtEl>
                                          <p:spTgt spid="517189"/>
                                        </p:tgtEl>
                                        <p:attrNameLst>
                                          <p:attrName>ppt_w</p:attrName>
                                        </p:attrNameLst>
                                      </p:cBhvr>
                                      <p:tavLst>
                                        <p:tav tm="0">
                                          <p:val>
                                            <p:fltVal val="0"/>
                                          </p:val>
                                        </p:tav>
                                        <p:tav tm="100000">
                                          <p:val>
                                            <p:strVal val="#ppt_w"/>
                                          </p:val>
                                        </p:tav>
                                      </p:tavLst>
                                    </p:anim>
                                    <p:anim calcmode="lin" valueType="num">
                                      <p:cBhvr>
                                        <p:cTn id="91" dur="500" fill="hold"/>
                                        <p:tgtEl>
                                          <p:spTgt spid="517189"/>
                                        </p:tgtEl>
                                        <p:attrNameLst>
                                          <p:attrName>ppt_h</p:attrName>
                                        </p:attrNameLst>
                                      </p:cBhvr>
                                      <p:tavLst>
                                        <p:tav tm="0">
                                          <p:val>
                                            <p:fltVal val="0"/>
                                          </p:val>
                                        </p:tav>
                                        <p:tav tm="100000">
                                          <p:val>
                                            <p:strVal val="#ppt_h"/>
                                          </p:val>
                                        </p:tav>
                                      </p:tavLst>
                                    </p:anim>
                                    <p:animEffect transition="in" filter="fade">
                                      <p:cBhvr>
                                        <p:cTn id="92" dur="500"/>
                                        <p:tgtEl>
                                          <p:spTgt spid="517189"/>
                                        </p:tgtEl>
                                      </p:cBhvr>
                                    </p:animEffect>
                                  </p:childTnLst>
                                </p:cTn>
                              </p:par>
                            </p:childTnLst>
                          </p:cTn>
                        </p:par>
                        <p:par>
                          <p:cTn id="93" fill="hold" nodeType="afterGroup">
                            <p:stCondLst>
                              <p:cond delay="500"/>
                            </p:stCondLst>
                            <p:childTnLst>
                              <p:par>
                                <p:cTn id="94" presetID="53" presetClass="entr" presetSubtype="0" fill="hold" nodeType="afterEffect">
                                  <p:stCondLst>
                                    <p:cond delay="0"/>
                                  </p:stCondLst>
                                  <p:childTnLst>
                                    <p:set>
                                      <p:cBhvr>
                                        <p:cTn id="95" dur="1" fill="hold">
                                          <p:stCondLst>
                                            <p:cond delay="0"/>
                                          </p:stCondLst>
                                        </p:cTn>
                                        <p:tgtEl>
                                          <p:spTgt spid="517202"/>
                                        </p:tgtEl>
                                        <p:attrNameLst>
                                          <p:attrName>style.visibility</p:attrName>
                                        </p:attrNameLst>
                                      </p:cBhvr>
                                      <p:to>
                                        <p:strVal val="visible"/>
                                      </p:to>
                                    </p:set>
                                    <p:anim calcmode="lin" valueType="num">
                                      <p:cBhvr>
                                        <p:cTn id="96" dur="500" fill="hold"/>
                                        <p:tgtEl>
                                          <p:spTgt spid="517202"/>
                                        </p:tgtEl>
                                        <p:attrNameLst>
                                          <p:attrName>ppt_w</p:attrName>
                                        </p:attrNameLst>
                                      </p:cBhvr>
                                      <p:tavLst>
                                        <p:tav tm="0">
                                          <p:val>
                                            <p:fltVal val="0"/>
                                          </p:val>
                                        </p:tav>
                                        <p:tav tm="100000">
                                          <p:val>
                                            <p:strVal val="#ppt_w"/>
                                          </p:val>
                                        </p:tav>
                                      </p:tavLst>
                                    </p:anim>
                                    <p:anim calcmode="lin" valueType="num">
                                      <p:cBhvr>
                                        <p:cTn id="97" dur="500" fill="hold"/>
                                        <p:tgtEl>
                                          <p:spTgt spid="517202"/>
                                        </p:tgtEl>
                                        <p:attrNameLst>
                                          <p:attrName>ppt_h</p:attrName>
                                        </p:attrNameLst>
                                      </p:cBhvr>
                                      <p:tavLst>
                                        <p:tav tm="0">
                                          <p:val>
                                            <p:fltVal val="0"/>
                                          </p:val>
                                        </p:tav>
                                        <p:tav tm="100000">
                                          <p:val>
                                            <p:strVal val="#ppt_h"/>
                                          </p:val>
                                        </p:tav>
                                      </p:tavLst>
                                    </p:anim>
                                    <p:animEffect transition="in" filter="fade">
                                      <p:cBhvr>
                                        <p:cTn id="98" dur="500"/>
                                        <p:tgtEl>
                                          <p:spTgt spid="517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p:bldP spid="517124" grpId="0"/>
      <p:bldP spid="517133" grpId="0" animBg="1"/>
      <p:bldP spid="517149" grpId="0" animBg="1"/>
      <p:bldP spid="517149" grpId="1" animBg="1"/>
      <p:bldP spid="51718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8146" name="Group 2"/>
          <p:cNvGrpSpPr>
            <a:grpSpLocks/>
          </p:cNvGrpSpPr>
          <p:nvPr/>
        </p:nvGrpSpPr>
        <p:grpSpPr bwMode="auto">
          <a:xfrm>
            <a:off x="838200" y="4987925"/>
            <a:ext cx="4117975" cy="536575"/>
            <a:chOff x="194" y="2813"/>
            <a:chExt cx="2594" cy="338"/>
          </a:xfrm>
        </p:grpSpPr>
        <p:sp>
          <p:nvSpPr>
            <p:cNvPr id="518147" name="Rectangle 3"/>
            <p:cNvSpPr>
              <a:spLocks noChangeArrowheads="1"/>
            </p:cNvSpPr>
            <p:nvPr/>
          </p:nvSpPr>
          <p:spPr bwMode="auto">
            <a:xfrm>
              <a:off x="194" y="2813"/>
              <a:ext cx="25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拒绝   即意味着接受</a:t>
              </a:r>
            </a:p>
          </p:txBody>
        </p:sp>
        <p:graphicFrame>
          <p:nvGraphicFramePr>
            <p:cNvPr id="518148" name="Object 4"/>
            <p:cNvGraphicFramePr>
              <a:graphicFrameLocks noChangeAspect="1"/>
            </p:cNvGraphicFramePr>
            <p:nvPr>
              <p:extLst>
                <p:ext uri="{D42A27DB-BD31-4B8C-83A1-F6EECF244321}">
                  <p14:modId xmlns:p14="http://schemas.microsoft.com/office/powerpoint/2010/main" val="3806394042"/>
                </p:ext>
              </p:extLst>
            </p:nvPr>
          </p:nvGraphicFramePr>
          <p:xfrm>
            <a:off x="740" y="2856"/>
            <a:ext cx="331" cy="295"/>
          </p:xfrm>
          <a:graphic>
            <a:graphicData uri="http://schemas.openxmlformats.org/presentationml/2006/ole">
              <mc:AlternateContent xmlns:mc="http://schemas.openxmlformats.org/markup-compatibility/2006">
                <mc:Choice xmlns:v="urn:schemas-microsoft-com:vml" Requires="v">
                  <p:oleObj name="Equation" r:id="rId2" imgW="190440" imgH="177480" progId="Equation.DSMT4">
                    <p:embed/>
                  </p:oleObj>
                </mc:Choice>
                <mc:Fallback>
                  <p:oleObj name="Equation" r:id="rId2" imgW="190440" imgH="177480" progId="Equation.DSMT4">
                    <p:embed/>
                    <p:pic>
                      <p:nvPicPr>
                        <p:cNvPr id="0" name="Object 4"/>
                        <p:cNvPicPr>
                          <a:picLocks noChangeAspect="1" noChangeArrowheads="1"/>
                        </p:cNvPicPr>
                        <p:nvPr/>
                      </p:nvPicPr>
                      <p:blipFill>
                        <a:blip r:embed="rId3"/>
                        <a:srcRect/>
                        <a:stretch>
                          <a:fillRect/>
                        </a:stretch>
                      </p:blipFill>
                      <p:spPr bwMode="auto">
                        <a:xfrm>
                          <a:off x="740" y="2856"/>
                          <a:ext cx="331"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8149" name="Object 5"/>
            <p:cNvGraphicFramePr>
              <a:graphicFrameLocks noChangeAspect="1"/>
            </p:cNvGraphicFramePr>
            <p:nvPr>
              <p:extLst>
                <p:ext uri="{D42A27DB-BD31-4B8C-83A1-F6EECF244321}">
                  <p14:modId xmlns:p14="http://schemas.microsoft.com/office/powerpoint/2010/main" val="454411841"/>
                </p:ext>
              </p:extLst>
            </p:nvPr>
          </p:nvGraphicFramePr>
          <p:xfrm>
            <a:off x="2387" y="2850"/>
            <a:ext cx="331" cy="295"/>
          </p:xfrm>
          <a:graphic>
            <a:graphicData uri="http://schemas.openxmlformats.org/presentationml/2006/ole">
              <mc:AlternateContent xmlns:mc="http://schemas.openxmlformats.org/markup-compatibility/2006">
                <mc:Choice xmlns:v="urn:schemas-microsoft-com:vml" Requires="v">
                  <p:oleObj name="Equation" r:id="rId4" imgW="190440" imgH="177480" progId="Equation.DSMT4">
                    <p:embed/>
                  </p:oleObj>
                </mc:Choice>
                <mc:Fallback>
                  <p:oleObj name="Equation" r:id="rId4" imgW="190440" imgH="177480" progId="Equation.DSMT4">
                    <p:embed/>
                    <p:pic>
                      <p:nvPicPr>
                        <p:cNvPr id="0" name="Object 5"/>
                        <p:cNvPicPr>
                          <a:picLocks noChangeAspect="1" noChangeArrowheads="1"/>
                        </p:cNvPicPr>
                        <p:nvPr/>
                      </p:nvPicPr>
                      <p:blipFill>
                        <a:blip r:embed="rId5"/>
                        <a:srcRect/>
                        <a:stretch>
                          <a:fillRect/>
                        </a:stretch>
                      </p:blipFill>
                      <p:spPr bwMode="auto">
                        <a:xfrm>
                          <a:off x="2387" y="2850"/>
                          <a:ext cx="331"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8150" name="Group 6"/>
          <p:cNvGrpSpPr>
            <a:grpSpLocks/>
          </p:cNvGrpSpPr>
          <p:nvPr/>
        </p:nvGrpSpPr>
        <p:grpSpPr bwMode="auto">
          <a:xfrm>
            <a:off x="850900" y="5475288"/>
            <a:ext cx="5580063" cy="541337"/>
            <a:chOff x="202" y="3088"/>
            <a:chExt cx="3515" cy="341"/>
          </a:xfrm>
        </p:grpSpPr>
        <p:sp>
          <p:nvSpPr>
            <p:cNvPr id="518151" name="Rectangle 7"/>
            <p:cNvSpPr>
              <a:spLocks noChangeArrowheads="1"/>
            </p:cNvSpPr>
            <p:nvPr/>
          </p:nvSpPr>
          <p:spPr bwMode="auto">
            <a:xfrm>
              <a:off x="202" y="3088"/>
              <a:ext cx="35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故   的拒绝域即是   的接受域</a:t>
              </a:r>
            </a:p>
          </p:txBody>
        </p:sp>
        <p:graphicFrame>
          <p:nvGraphicFramePr>
            <p:cNvPr id="518152" name="Object 8"/>
            <p:cNvGraphicFramePr>
              <a:graphicFrameLocks noChangeAspect="1"/>
            </p:cNvGraphicFramePr>
            <p:nvPr>
              <p:extLst>
                <p:ext uri="{D42A27DB-BD31-4B8C-83A1-F6EECF244321}">
                  <p14:modId xmlns:p14="http://schemas.microsoft.com/office/powerpoint/2010/main" val="3848728715"/>
                </p:ext>
              </p:extLst>
            </p:nvPr>
          </p:nvGraphicFramePr>
          <p:xfrm>
            <a:off x="2198" y="3124"/>
            <a:ext cx="331" cy="295"/>
          </p:xfrm>
          <a:graphic>
            <a:graphicData uri="http://schemas.openxmlformats.org/presentationml/2006/ole">
              <mc:AlternateContent xmlns:mc="http://schemas.openxmlformats.org/markup-compatibility/2006">
                <mc:Choice xmlns:v="urn:schemas-microsoft-com:vml" Requires="v">
                  <p:oleObj name="Equation" r:id="rId6" imgW="190440" imgH="177480" progId="Equation.DSMT4">
                    <p:embed/>
                  </p:oleObj>
                </mc:Choice>
                <mc:Fallback>
                  <p:oleObj name="Equation" r:id="rId6" imgW="190440" imgH="177480" progId="Equation.DSMT4">
                    <p:embed/>
                    <p:pic>
                      <p:nvPicPr>
                        <p:cNvPr id="0" name="Object 8"/>
                        <p:cNvPicPr>
                          <a:picLocks noChangeAspect="1" noChangeArrowheads="1"/>
                        </p:cNvPicPr>
                        <p:nvPr/>
                      </p:nvPicPr>
                      <p:blipFill>
                        <a:blip r:embed="rId7"/>
                        <a:srcRect/>
                        <a:stretch>
                          <a:fillRect/>
                        </a:stretch>
                      </p:blipFill>
                      <p:spPr bwMode="auto">
                        <a:xfrm>
                          <a:off x="2198" y="3124"/>
                          <a:ext cx="331"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8153" name="Object 9"/>
            <p:cNvGraphicFramePr>
              <a:graphicFrameLocks noChangeAspect="1"/>
            </p:cNvGraphicFramePr>
            <p:nvPr>
              <p:extLst>
                <p:ext uri="{D42A27DB-BD31-4B8C-83A1-F6EECF244321}">
                  <p14:modId xmlns:p14="http://schemas.microsoft.com/office/powerpoint/2010/main" val="277071329"/>
                </p:ext>
              </p:extLst>
            </p:nvPr>
          </p:nvGraphicFramePr>
          <p:xfrm>
            <a:off x="505" y="3134"/>
            <a:ext cx="331" cy="295"/>
          </p:xfrm>
          <a:graphic>
            <a:graphicData uri="http://schemas.openxmlformats.org/presentationml/2006/ole">
              <mc:AlternateContent xmlns:mc="http://schemas.openxmlformats.org/markup-compatibility/2006">
                <mc:Choice xmlns:v="urn:schemas-microsoft-com:vml" Requires="v">
                  <p:oleObj name="Equation" r:id="rId8" imgW="190440" imgH="177480" progId="Equation.DSMT4">
                    <p:embed/>
                  </p:oleObj>
                </mc:Choice>
                <mc:Fallback>
                  <p:oleObj name="Equation" r:id="rId8" imgW="190440" imgH="177480" progId="Equation.DSMT4">
                    <p:embed/>
                    <p:pic>
                      <p:nvPicPr>
                        <p:cNvPr id="0" name="Object 9"/>
                        <p:cNvPicPr>
                          <a:picLocks noChangeAspect="1" noChangeArrowheads="1"/>
                        </p:cNvPicPr>
                        <p:nvPr/>
                      </p:nvPicPr>
                      <p:blipFill>
                        <a:blip r:embed="rId9"/>
                        <a:srcRect/>
                        <a:stretch>
                          <a:fillRect/>
                        </a:stretch>
                      </p:blipFill>
                      <p:spPr bwMode="auto">
                        <a:xfrm>
                          <a:off x="505" y="3134"/>
                          <a:ext cx="331"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8155" name="WordArt 11"/>
          <p:cNvSpPr>
            <a:spLocks noChangeArrowheads="1" noChangeShapeType="1" noTextEdit="1"/>
          </p:cNvSpPr>
          <p:nvPr/>
        </p:nvSpPr>
        <p:spPr bwMode="auto">
          <a:xfrm>
            <a:off x="906463" y="1538288"/>
            <a:ext cx="1639887" cy="252412"/>
          </a:xfrm>
          <a:prstGeom prst="rect">
            <a:avLst/>
          </a:prstGeom>
        </p:spPr>
        <p:txBody>
          <a:bodyPr wrap="none" fromWordArt="1">
            <a:prstTxWarp prst="textPlain">
              <a:avLst>
                <a:gd name="adj" fmla="val 50000"/>
              </a:avLst>
            </a:prstTxWarp>
          </a:bodyPr>
          <a:lstStyle/>
          <a:p>
            <a:r>
              <a:rPr lang="zh-CN" altLang="en-US" sz="3600" b="1" kern="10">
                <a:ln w="3175">
                  <a:solidFill>
                    <a:srgbClr val="FF0000"/>
                  </a:solidFill>
                  <a:round/>
                  <a:headEnd/>
                  <a:tailEnd/>
                </a:ln>
                <a:gradFill rotWithShape="1">
                  <a:gsLst>
                    <a:gs pos="0">
                      <a:srgbClr val="FFFF00"/>
                    </a:gs>
                    <a:gs pos="50000">
                      <a:srgbClr val="FFFFFF"/>
                    </a:gs>
                    <a:gs pos="100000">
                      <a:srgbClr val="FFFF00"/>
                    </a:gs>
                  </a:gsLst>
                  <a:lin ang="2700000" scaled="1"/>
                </a:gradFill>
                <a:effectLst>
                  <a:outerShdw dist="35921" dir="2700000" algn="ctr" rotWithShape="0">
                    <a:srgbClr val="990000"/>
                  </a:outerShdw>
                </a:effectLst>
                <a:latin typeface="黑体"/>
                <a:ea typeface="黑体"/>
              </a:rPr>
              <a:t>检验的原则</a:t>
            </a:r>
          </a:p>
        </p:txBody>
      </p:sp>
      <p:grpSp>
        <p:nvGrpSpPr>
          <p:cNvPr id="518165" name="Group 21"/>
          <p:cNvGrpSpPr>
            <a:grpSpLocks/>
          </p:cNvGrpSpPr>
          <p:nvPr/>
        </p:nvGrpSpPr>
        <p:grpSpPr bwMode="auto">
          <a:xfrm>
            <a:off x="85725" y="3262314"/>
            <a:ext cx="9474200" cy="1031875"/>
            <a:chOff x="46" y="1999"/>
            <a:chExt cx="5968" cy="650"/>
          </a:xfrm>
        </p:grpSpPr>
        <p:sp>
          <p:nvSpPr>
            <p:cNvPr id="518166" name="Rectangle 22"/>
            <p:cNvSpPr>
              <a:spLocks noChangeArrowheads="1"/>
            </p:cNvSpPr>
            <p:nvPr/>
          </p:nvSpPr>
          <p:spPr bwMode="auto">
            <a:xfrm>
              <a:off x="46" y="1999"/>
              <a:ext cx="5747"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en-US" altLang="zh-CN"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依据上述原则，对原假设   作出“拒绝”或“接受”的决策，称为在显著性水平  下，对   进行</a:t>
              </a:r>
            </a:p>
          </p:txBody>
        </p:sp>
        <p:graphicFrame>
          <p:nvGraphicFramePr>
            <p:cNvPr id="518167" name="Object 23"/>
            <p:cNvGraphicFramePr>
              <a:graphicFrameLocks noChangeAspect="1"/>
            </p:cNvGraphicFramePr>
            <p:nvPr>
              <p:extLst>
                <p:ext uri="{D42A27DB-BD31-4B8C-83A1-F6EECF244321}">
                  <p14:modId xmlns:p14="http://schemas.microsoft.com/office/powerpoint/2010/main" val="4275441990"/>
                </p:ext>
              </p:extLst>
            </p:nvPr>
          </p:nvGraphicFramePr>
          <p:xfrm>
            <a:off x="3061" y="2049"/>
            <a:ext cx="331" cy="295"/>
          </p:xfrm>
          <a:graphic>
            <a:graphicData uri="http://schemas.openxmlformats.org/presentationml/2006/ole">
              <mc:AlternateContent xmlns:mc="http://schemas.openxmlformats.org/markup-compatibility/2006">
                <mc:Choice xmlns:v="urn:schemas-microsoft-com:vml" Requires="v">
                  <p:oleObj name="Equation" r:id="rId10" imgW="190440" imgH="177480" progId="Equation.DSMT4">
                    <p:embed/>
                  </p:oleObj>
                </mc:Choice>
                <mc:Fallback>
                  <p:oleObj name="Equation" r:id="rId10" imgW="190440" imgH="177480" progId="Equation.DSMT4">
                    <p:embed/>
                    <p:pic>
                      <p:nvPicPr>
                        <p:cNvPr id="0" name="Object 23"/>
                        <p:cNvPicPr>
                          <a:picLocks noChangeAspect="1" noChangeArrowheads="1"/>
                        </p:cNvPicPr>
                        <p:nvPr/>
                      </p:nvPicPr>
                      <p:blipFill>
                        <a:blip r:embed="rId11"/>
                        <a:srcRect/>
                        <a:stretch>
                          <a:fillRect/>
                        </a:stretch>
                      </p:blipFill>
                      <p:spPr bwMode="auto">
                        <a:xfrm>
                          <a:off x="3061" y="2049"/>
                          <a:ext cx="331"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8168" name="Object 24"/>
            <p:cNvGraphicFramePr>
              <a:graphicFrameLocks noChangeAspect="1"/>
            </p:cNvGraphicFramePr>
            <p:nvPr>
              <p:extLst>
                <p:ext uri="{D42A27DB-BD31-4B8C-83A1-F6EECF244321}">
                  <p14:modId xmlns:p14="http://schemas.microsoft.com/office/powerpoint/2010/main" val="3639018619"/>
                </p:ext>
              </p:extLst>
            </p:nvPr>
          </p:nvGraphicFramePr>
          <p:xfrm>
            <a:off x="2798" y="2349"/>
            <a:ext cx="243" cy="210"/>
          </p:xfrm>
          <a:graphic>
            <a:graphicData uri="http://schemas.openxmlformats.org/presentationml/2006/ole">
              <mc:AlternateContent xmlns:mc="http://schemas.openxmlformats.org/markup-compatibility/2006">
                <mc:Choice xmlns:v="urn:schemas-microsoft-com:vml" Requires="v">
                  <p:oleObj name="Equation" r:id="rId12" imgW="139680" imgH="126720" progId="Equation.DSMT4">
                    <p:embed/>
                  </p:oleObj>
                </mc:Choice>
                <mc:Fallback>
                  <p:oleObj name="Equation" r:id="rId12" imgW="139680" imgH="126720" progId="Equation.DSMT4">
                    <p:embed/>
                    <p:pic>
                      <p:nvPicPr>
                        <p:cNvPr id="0" name="Object 24"/>
                        <p:cNvPicPr>
                          <a:picLocks noChangeAspect="1" noChangeArrowheads="1"/>
                        </p:cNvPicPr>
                        <p:nvPr/>
                      </p:nvPicPr>
                      <p:blipFill>
                        <a:blip r:embed="rId13"/>
                        <a:srcRect/>
                        <a:stretch>
                          <a:fillRect/>
                        </a:stretch>
                      </p:blipFill>
                      <p:spPr bwMode="auto">
                        <a:xfrm>
                          <a:off x="2798" y="2349"/>
                          <a:ext cx="243" cy="21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8169" name="Object 25"/>
            <p:cNvGraphicFramePr>
              <a:graphicFrameLocks noChangeAspect="1"/>
            </p:cNvGraphicFramePr>
            <p:nvPr>
              <p:extLst>
                <p:ext uri="{D42A27DB-BD31-4B8C-83A1-F6EECF244321}">
                  <p14:modId xmlns:p14="http://schemas.microsoft.com/office/powerpoint/2010/main" val="352558301"/>
                </p:ext>
              </p:extLst>
            </p:nvPr>
          </p:nvGraphicFramePr>
          <p:xfrm>
            <a:off x="3754" y="2324"/>
            <a:ext cx="331" cy="295"/>
          </p:xfrm>
          <a:graphic>
            <a:graphicData uri="http://schemas.openxmlformats.org/presentationml/2006/ole">
              <mc:AlternateContent xmlns:mc="http://schemas.openxmlformats.org/markup-compatibility/2006">
                <mc:Choice xmlns:v="urn:schemas-microsoft-com:vml" Requires="v">
                  <p:oleObj name="Equation" r:id="rId14" imgW="190440" imgH="177480" progId="Equation.DSMT4">
                    <p:embed/>
                  </p:oleObj>
                </mc:Choice>
                <mc:Fallback>
                  <p:oleObj name="Equation" r:id="rId14" imgW="190440" imgH="177480" progId="Equation.DSMT4">
                    <p:embed/>
                    <p:pic>
                      <p:nvPicPr>
                        <p:cNvPr id="0" name="Object 25"/>
                        <p:cNvPicPr>
                          <a:picLocks noChangeAspect="1" noChangeArrowheads="1"/>
                        </p:cNvPicPr>
                        <p:nvPr/>
                      </p:nvPicPr>
                      <p:blipFill>
                        <a:blip r:embed="rId15"/>
                        <a:srcRect/>
                        <a:stretch>
                          <a:fillRect/>
                        </a:stretch>
                      </p:blipFill>
                      <p:spPr bwMode="auto">
                        <a:xfrm>
                          <a:off x="3754" y="2324"/>
                          <a:ext cx="331"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8170" name="Rectangle 26"/>
            <p:cNvSpPr>
              <a:spLocks noChangeArrowheads="1"/>
            </p:cNvSpPr>
            <p:nvPr/>
          </p:nvSpPr>
          <p:spPr bwMode="auto">
            <a:xfrm>
              <a:off x="4425" y="2268"/>
              <a:ext cx="1589"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显著性检验</a:t>
              </a:r>
              <a:r>
                <a:rPr lang="en-US" altLang="zh-CN" b="1" dirty="0">
                  <a:solidFill>
                    <a:srgbClr val="FF0000"/>
                  </a:solidFill>
                  <a:effectLst>
                    <a:outerShdw blurRad="38100" dist="38100" dir="2700000" algn="tl">
                      <a:srgbClr val="C0C0C0"/>
                    </a:outerShdw>
                  </a:effectLst>
                  <a:latin typeface="黑体" pitchFamily="49" charset="-122"/>
                  <a:ea typeface="黑体" pitchFamily="49" charset="-122"/>
                </a:rPr>
                <a:t>.</a:t>
              </a:r>
            </a:p>
          </p:txBody>
        </p:sp>
      </p:grpSp>
      <p:grpSp>
        <p:nvGrpSpPr>
          <p:cNvPr id="518185" name="Group 41"/>
          <p:cNvGrpSpPr>
            <a:grpSpLocks/>
          </p:cNvGrpSpPr>
          <p:nvPr/>
        </p:nvGrpSpPr>
        <p:grpSpPr bwMode="auto">
          <a:xfrm>
            <a:off x="2957513" y="784225"/>
            <a:ext cx="5024437" cy="301625"/>
            <a:chOff x="519" y="446"/>
            <a:chExt cx="3165" cy="190"/>
          </a:xfrm>
        </p:grpSpPr>
        <p:sp>
          <p:nvSpPr>
            <p:cNvPr id="518172" name="WordArt 28"/>
            <p:cNvSpPr>
              <a:spLocks noChangeArrowheads="1" noChangeShapeType="1" noTextEdit="1"/>
            </p:cNvSpPr>
            <p:nvPr/>
          </p:nvSpPr>
          <p:spPr bwMode="auto">
            <a:xfrm>
              <a:off x="519" y="453"/>
              <a:ext cx="1109" cy="183"/>
            </a:xfrm>
            <a:prstGeom prst="rect">
              <a:avLst/>
            </a:prstGeom>
          </p:spPr>
          <p:txBody>
            <a:bodyPr wrap="none" fromWordArt="1">
              <a:prstTxWarp prst="textPlain">
                <a:avLst>
                  <a:gd name="adj" fmla="val 50000"/>
                </a:avLst>
              </a:prstTxWarp>
            </a:bodyPr>
            <a:lstStyle/>
            <a:p>
              <a:r>
                <a:rPr lang="zh-CN" altLang="en-US" sz="3600" b="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检验原则一</a:t>
              </a:r>
              <a:r>
                <a:rPr lang="en-US" altLang="zh-CN" sz="3600" b="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a:t>
              </a:r>
              <a:endParaRPr lang="zh-CN" altLang="en-US" sz="3600" b="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endParaRPr>
            </a:p>
          </p:txBody>
        </p:sp>
        <p:grpSp>
          <p:nvGrpSpPr>
            <p:cNvPr id="518173" name="Group 29"/>
            <p:cNvGrpSpPr>
              <a:grpSpLocks/>
            </p:cNvGrpSpPr>
            <p:nvPr/>
          </p:nvGrpSpPr>
          <p:grpSpPr bwMode="auto">
            <a:xfrm>
              <a:off x="1745" y="446"/>
              <a:ext cx="1939" cy="188"/>
              <a:chOff x="1609" y="454"/>
              <a:chExt cx="1939" cy="188"/>
            </a:xfrm>
          </p:grpSpPr>
          <p:grpSp>
            <p:nvGrpSpPr>
              <p:cNvPr id="518174" name="Group 30"/>
              <p:cNvGrpSpPr>
                <a:grpSpLocks/>
              </p:cNvGrpSpPr>
              <p:nvPr/>
            </p:nvGrpSpPr>
            <p:grpSpPr bwMode="auto">
              <a:xfrm>
                <a:off x="1845" y="477"/>
                <a:ext cx="220" cy="162"/>
                <a:chOff x="1853" y="637"/>
                <a:chExt cx="220" cy="162"/>
              </a:xfrm>
            </p:grpSpPr>
            <p:sp>
              <p:nvSpPr>
                <p:cNvPr id="518175" name="WordArt 31"/>
                <p:cNvSpPr>
                  <a:spLocks noChangeArrowheads="1" noChangeShapeType="1" noTextEdit="1"/>
                </p:cNvSpPr>
                <p:nvPr/>
              </p:nvSpPr>
              <p:spPr bwMode="auto">
                <a:xfrm>
                  <a:off x="2019" y="729"/>
                  <a:ext cx="54" cy="7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FF00"/>
                          </a:gs>
                          <a:gs pos="100000">
                            <a:srgbClr val="FF0000"/>
                          </a:gs>
                        </a:gsLst>
                        <a:lin ang="5400000" scaled="1"/>
                      </a:gradFill>
                      <a:effectLst/>
                      <a:latin typeface="Times New Roman"/>
                      <a:cs typeface="Times New Roman"/>
                    </a:rPr>
                    <a:t>0</a:t>
                  </a:r>
                  <a:endParaRPr lang="zh-CN" altLang="en-US" sz="3600" kern="10">
                    <a:ln w="12700">
                      <a:solidFill>
                        <a:srgbClr val="FF0000"/>
                      </a:solidFill>
                      <a:round/>
                      <a:headEnd/>
                      <a:tailEnd/>
                    </a:ln>
                    <a:gradFill rotWithShape="1">
                      <a:gsLst>
                        <a:gs pos="0">
                          <a:srgbClr val="FFFF00"/>
                        </a:gs>
                        <a:gs pos="100000">
                          <a:srgbClr val="FF0000"/>
                        </a:gs>
                      </a:gsLst>
                      <a:lin ang="5400000" scaled="1"/>
                    </a:gradFill>
                    <a:effectLst/>
                    <a:latin typeface="Times New Roman"/>
                    <a:cs typeface="Times New Roman"/>
                  </a:endParaRPr>
                </a:p>
              </p:txBody>
            </p:sp>
            <p:sp>
              <p:nvSpPr>
                <p:cNvPr id="518176" name="WordArt 32"/>
                <p:cNvSpPr>
                  <a:spLocks noChangeArrowheads="1" noChangeShapeType="1" noTextEdit="1"/>
                </p:cNvSpPr>
                <p:nvPr/>
              </p:nvSpPr>
              <p:spPr bwMode="auto">
                <a:xfrm>
                  <a:off x="1853" y="637"/>
                  <a:ext cx="143" cy="15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FF00"/>
                          </a:gs>
                          <a:gs pos="100000">
                            <a:srgbClr val="FF0000"/>
                          </a:gs>
                        </a:gsLst>
                        <a:lin ang="5400000" scaled="1"/>
                      </a:gradFill>
                      <a:effectLst/>
                      <a:latin typeface="Times New Roman"/>
                      <a:cs typeface="Times New Roman"/>
                    </a:rPr>
                    <a:t>H</a:t>
                  </a:r>
                  <a:endParaRPr lang="zh-CN" altLang="en-US" sz="3600" kern="10">
                    <a:ln w="12700">
                      <a:solidFill>
                        <a:srgbClr val="FF0000"/>
                      </a:solidFill>
                      <a:round/>
                      <a:headEnd/>
                      <a:tailEnd/>
                    </a:ln>
                    <a:gradFill rotWithShape="1">
                      <a:gsLst>
                        <a:gs pos="0">
                          <a:srgbClr val="FFFF00"/>
                        </a:gs>
                        <a:gs pos="100000">
                          <a:srgbClr val="FF0000"/>
                        </a:gs>
                      </a:gsLst>
                      <a:lin ang="5400000" scaled="1"/>
                    </a:gradFill>
                    <a:effectLst/>
                    <a:latin typeface="Times New Roman"/>
                    <a:cs typeface="Times New Roman"/>
                  </a:endParaRPr>
                </a:p>
              </p:txBody>
            </p:sp>
          </p:grpSp>
          <p:sp>
            <p:nvSpPr>
              <p:cNvPr id="518177" name="WordArt 33"/>
              <p:cNvSpPr>
                <a:spLocks noChangeArrowheads="1" noChangeShapeType="1" noTextEdit="1"/>
              </p:cNvSpPr>
              <p:nvPr/>
            </p:nvSpPr>
            <p:spPr bwMode="auto">
              <a:xfrm>
                <a:off x="1609" y="454"/>
                <a:ext cx="1939" cy="18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dirty="0">
                    <a:ln w="12700">
                      <a:solidFill>
                        <a:srgbClr val="FF0000"/>
                      </a:solidFill>
                      <a:round/>
                      <a:headEnd/>
                      <a:tailEnd/>
                    </a:ln>
                    <a:solidFill>
                      <a:schemeClr val="bg2"/>
                    </a:solidFill>
                    <a:effectLst/>
                    <a:latin typeface="黑体"/>
                    <a:ea typeface="黑体"/>
                  </a:rPr>
                  <a:t>对   采取保护的态度</a:t>
                </a:r>
              </a:p>
            </p:txBody>
          </p:sp>
        </p:grpSp>
      </p:grpSp>
      <p:grpSp>
        <p:nvGrpSpPr>
          <p:cNvPr id="518186" name="Group 42"/>
          <p:cNvGrpSpPr>
            <a:grpSpLocks/>
          </p:cNvGrpSpPr>
          <p:nvPr/>
        </p:nvGrpSpPr>
        <p:grpSpPr bwMode="auto">
          <a:xfrm>
            <a:off x="2959100" y="1497013"/>
            <a:ext cx="3932238" cy="301625"/>
            <a:chOff x="1688" y="1567"/>
            <a:chExt cx="2477" cy="190"/>
          </a:xfrm>
        </p:grpSpPr>
        <p:sp>
          <p:nvSpPr>
            <p:cNvPr id="518178" name="WordArt 34"/>
            <p:cNvSpPr>
              <a:spLocks noChangeArrowheads="1" noChangeShapeType="1" noTextEdit="1"/>
            </p:cNvSpPr>
            <p:nvPr/>
          </p:nvSpPr>
          <p:spPr bwMode="auto">
            <a:xfrm>
              <a:off x="1688" y="1574"/>
              <a:ext cx="1109" cy="183"/>
            </a:xfrm>
            <a:prstGeom prst="rect">
              <a:avLst/>
            </a:prstGeom>
          </p:spPr>
          <p:txBody>
            <a:bodyPr wrap="none" fromWordArt="1">
              <a:prstTxWarp prst="textPlain">
                <a:avLst>
                  <a:gd name="adj" fmla="val 50000"/>
                </a:avLst>
              </a:prstTxWarp>
            </a:bodyPr>
            <a:lstStyle/>
            <a:p>
              <a:r>
                <a:rPr lang="zh-CN" altLang="en-US" sz="3600" b="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检验原则二</a:t>
              </a:r>
              <a:r>
                <a:rPr lang="en-US" altLang="zh-CN" sz="3600" b="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a:t>
              </a:r>
              <a:endParaRPr lang="zh-CN" altLang="en-US" sz="3600" b="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endParaRPr>
            </a:p>
          </p:txBody>
        </p:sp>
        <p:grpSp>
          <p:nvGrpSpPr>
            <p:cNvPr id="518179" name="Group 35"/>
            <p:cNvGrpSpPr>
              <a:grpSpLocks/>
            </p:cNvGrpSpPr>
            <p:nvPr/>
          </p:nvGrpSpPr>
          <p:grpSpPr bwMode="auto">
            <a:xfrm>
              <a:off x="2914" y="1567"/>
              <a:ext cx="1251" cy="188"/>
              <a:chOff x="1746" y="3119"/>
              <a:chExt cx="1251" cy="188"/>
            </a:xfrm>
          </p:grpSpPr>
          <p:sp>
            <p:nvSpPr>
              <p:cNvPr id="518180" name="WordArt 36"/>
              <p:cNvSpPr>
                <a:spLocks noChangeArrowheads="1" noChangeShapeType="1" noTextEdit="1"/>
              </p:cNvSpPr>
              <p:nvPr/>
            </p:nvSpPr>
            <p:spPr bwMode="auto">
              <a:xfrm>
                <a:off x="2222" y="3134"/>
                <a:ext cx="79" cy="16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gradFill rotWithShape="1">
                      <a:gsLst>
                        <a:gs pos="0">
                          <a:srgbClr val="FFFF00"/>
                        </a:gs>
                        <a:gs pos="100000">
                          <a:srgbClr val="FF0000"/>
                        </a:gs>
                      </a:gsLst>
                      <a:lin ang="5400000" scaled="1"/>
                    </a:gradFill>
                    <a:effectLst/>
                    <a:latin typeface="Times New Roman"/>
                    <a:cs typeface="Times New Roman"/>
                  </a:rPr>
                  <a:t>I</a:t>
                </a:r>
                <a:endParaRPr lang="zh-CN" altLang="en-US" sz="3600" kern="10">
                  <a:ln w="12700">
                    <a:solidFill>
                      <a:srgbClr val="FF0000"/>
                    </a:solidFill>
                    <a:round/>
                    <a:headEnd/>
                    <a:tailEnd/>
                  </a:ln>
                  <a:gradFill rotWithShape="1">
                    <a:gsLst>
                      <a:gs pos="0">
                        <a:srgbClr val="FFFF00"/>
                      </a:gs>
                      <a:gs pos="100000">
                        <a:srgbClr val="FF0000"/>
                      </a:gs>
                    </a:gsLst>
                    <a:lin ang="5400000" scaled="1"/>
                  </a:gradFill>
                  <a:effectLst/>
                  <a:latin typeface="Times New Roman"/>
                  <a:cs typeface="Times New Roman"/>
                </a:endParaRPr>
              </a:p>
            </p:txBody>
          </p:sp>
          <p:sp>
            <p:nvSpPr>
              <p:cNvPr id="518181" name="WordArt 37"/>
              <p:cNvSpPr>
                <a:spLocks noChangeArrowheads="1" noChangeShapeType="1" noTextEdit="1"/>
              </p:cNvSpPr>
              <p:nvPr/>
            </p:nvSpPr>
            <p:spPr bwMode="auto">
              <a:xfrm>
                <a:off x="1746" y="3119"/>
                <a:ext cx="1251" cy="18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dirty="0">
                    <a:ln w="12700">
                      <a:solidFill>
                        <a:srgbClr val="FF0000"/>
                      </a:solidFill>
                      <a:round/>
                      <a:headEnd/>
                      <a:tailEnd/>
                    </a:ln>
                    <a:solidFill>
                      <a:schemeClr val="bg2"/>
                    </a:solidFill>
                    <a:effectLst/>
                    <a:latin typeface="黑体"/>
                    <a:ea typeface="黑体"/>
                  </a:rPr>
                  <a:t>控制  类风险</a:t>
                </a:r>
              </a:p>
            </p:txBody>
          </p:sp>
        </p:grpSp>
      </p:grpSp>
      <p:grpSp>
        <p:nvGrpSpPr>
          <p:cNvPr id="518190" name="Group 46"/>
          <p:cNvGrpSpPr>
            <a:grpSpLocks/>
          </p:cNvGrpSpPr>
          <p:nvPr/>
        </p:nvGrpSpPr>
        <p:grpSpPr bwMode="auto">
          <a:xfrm>
            <a:off x="2957513" y="2282825"/>
            <a:ext cx="3627437" cy="301625"/>
            <a:chOff x="2207" y="1286"/>
            <a:chExt cx="2285" cy="190"/>
          </a:xfrm>
        </p:grpSpPr>
        <p:sp>
          <p:nvSpPr>
            <p:cNvPr id="518188" name="WordArt 44"/>
            <p:cNvSpPr>
              <a:spLocks noChangeArrowheads="1" noChangeShapeType="1" noTextEdit="1"/>
            </p:cNvSpPr>
            <p:nvPr/>
          </p:nvSpPr>
          <p:spPr bwMode="auto">
            <a:xfrm>
              <a:off x="2207" y="1293"/>
              <a:ext cx="1109" cy="183"/>
            </a:xfrm>
            <a:prstGeom prst="rect">
              <a:avLst/>
            </a:prstGeom>
          </p:spPr>
          <p:txBody>
            <a:bodyPr wrap="none" fromWordArt="1">
              <a:prstTxWarp prst="textPlain">
                <a:avLst>
                  <a:gd name="adj" fmla="val 50000"/>
                </a:avLst>
              </a:prstTxWarp>
            </a:bodyPr>
            <a:lstStyle/>
            <a:p>
              <a:r>
                <a:rPr lang="zh-CN" altLang="en-US" sz="3600" b="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检验原则三</a:t>
              </a:r>
              <a:r>
                <a:rPr lang="en-US" altLang="zh-CN" sz="3600" b="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a:t>
              </a:r>
              <a:endParaRPr lang="zh-CN" altLang="en-US" sz="3600" b="1" kern="10">
                <a:ln w="12700">
                  <a:solidFill>
                    <a:srgbClr val="FF0000"/>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endParaRPr>
            </a:p>
          </p:txBody>
        </p:sp>
        <p:sp>
          <p:nvSpPr>
            <p:cNvPr id="518189" name="WordArt 45"/>
            <p:cNvSpPr>
              <a:spLocks noChangeArrowheads="1" noChangeShapeType="1" noTextEdit="1"/>
            </p:cNvSpPr>
            <p:nvPr/>
          </p:nvSpPr>
          <p:spPr bwMode="auto">
            <a:xfrm>
              <a:off x="3433" y="1286"/>
              <a:ext cx="1059" cy="18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solidFill>
                    <a:schemeClr val="bg2"/>
                  </a:solidFill>
                  <a:effectLst/>
                  <a:latin typeface="黑体"/>
                  <a:ea typeface="黑体"/>
                </a:rPr>
                <a:t>概率反证法</a:t>
              </a:r>
            </a:p>
          </p:txBody>
        </p:sp>
      </p:grpSp>
      <p:sp>
        <p:nvSpPr>
          <p:cNvPr id="518191" name="AutoShape 47"/>
          <p:cNvSpPr>
            <a:spLocks/>
          </p:cNvSpPr>
          <p:nvPr/>
        </p:nvSpPr>
        <p:spPr bwMode="auto">
          <a:xfrm>
            <a:off x="2641600" y="838200"/>
            <a:ext cx="190500" cy="1701800"/>
          </a:xfrm>
          <a:prstGeom prst="leftBrace">
            <a:avLst>
              <a:gd name="adj1" fmla="val 74444"/>
              <a:gd name="adj2" fmla="val 50000"/>
            </a:avLst>
          </a:prstGeom>
          <a:noFill/>
          <a:ln w="19050">
            <a:solidFill>
              <a:schemeClr val="accent2"/>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sp>
        <p:nvSpPr>
          <p:cNvPr id="518192" name="Freeform 48"/>
          <p:cNvSpPr>
            <a:spLocks/>
          </p:cNvSpPr>
          <p:nvPr/>
        </p:nvSpPr>
        <p:spPr bwMode="auto">
          <a:xfrm>
            <a:off x="3022600" y="1841500"/>
            <a:ext cx="3835400" cy="1588"/>
          </a:xfrm>
          <a:custGeom>
            <a:avLst/>
            <a:gdLst>
              <a:gd name="T0" fmla="*/ 0 w 2416"/>
              <a:gd name="T1" fmla="*/ 0 h 1"/>
              <a:gd name="T2" fmla="*/ 672 w 2416"/>
              <a:gd name="T3" fmla="*/ 0 h 1"/>
              <a:gd name="T4" fmla="*/ 1864 w 2416"/>
              <a:gd name="T5" fmla="*/ 0 h 1"/>
              <a:gd name="T6" fmla="*/ 2416 w 2416"/>
              <a:gd name="T7" fmla="*/ 0 h 1"/>
            </a:gdLst>
            <a:ahLst/>
            <a:cxnLst>
              <a:cxn ang="0">
                <a:pos x="T0" y="T1"/>
              </a:cxn>
              <a:cxn ang="0">
                <a:pos x="T2" y="T3"/>
              </a:cxn>
              <a:cxn ang="0">
                <a:pos x="T4" y="T5"/>
              </a:cxn>
              <a:cxn ang="0">
                <a:pos x="T6" y="T7"/>
              </a:cxn>
            </a:cxnLst>
            <a:rect l="0" t="0" r="r" b="b"/>
            <a:pathLst>
              <a:path w="2416" h="1">
                <a:moveTo>
                  <a:pt x="0" y="0"/>
                </a:moveTo>
                <a:cubicBezTo>
                  <a:pt x="180" y="0"/>
                  <a:pt x="361" y="0"/>
                  <a:pt x="672" y="0"/>
                </a:cubicBezTo>
                <a:cubicBezTo>
                  <a:pt x="983" y="0"/>
                  <a:pt x="1573" y="0"/>
                  <a:pt x="1864" y="0"/>
                </a:cubicBezTo>
                <a:cubicBezTo>
                  <a:pt x="2155" y="0"/>
                  <a:pt x="2285" y="0"/>
                  <a:pt x="2416" y="0"/>
                </a:cubicBezTo>
              </a:path>
            </a:pathLst>
          </a:custGeom>
          <a:noFill/>
          <a:ln w="19050" cap="flat" cmpd="sng">
            <a:solidFill>
              <a:srgbClr val="FF0000"/>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518193" name="Freeform 49"/>
          <p:cNvSpPr>
            <a:spLocks/>
          </p:cNvSpPr>
          <p:nvPr/>
        </p:nvSpPr>
        <p:spPr bwMode="auto">
          <a:xfrm>
            <a:off x="2984500" y="2636838"/>
            <a:ext cx="3606800" cy="30162"/>
          </a:xfrm>
          <a:custGeom>
            <a:avLst/>
            <a:gdLst>
              <a:gd name="T0" fmla="*/ 0 w 2272"/>
              <a:gd name="T1" fmla="*/ 19 h 19"/>
              <a:gd name="T2" fmla="*/ 1048 w 2272"/>
              <a:gd name="T3" fmla="*/ 3 h 19"/>
              <a:gd name="T4" fmla="*/ 2272 w 2272"/>
              <a:gd name="T5" fmla="*/ 3 h 19"/>
            </a:gdLst>
            <a:ahLst/>
            <a:cxnLst>
              <a:cxn ang="0">
                <a:pos x="T0" y="T1"/>
              </a:cxn>
              <a:cxn ang="0">
                <a:pos x="T2" y="T3"/>
              </a:cxn>
              <a:cxn ang="0">
                <a:pos x="T4" y="T5"/>
              </a:cxn>
            </a:cxnLst>
            <a:rect l="0" t="0" r="r" b="b"/>
            <a:pathLst>
              <a:path w="2272" h="19">
                <a:moveTo>
                  <a:pt x="0" y="19"/>
                </a:moveTo>
                <a:cubicBezTo>
                  <a:pt x="175" y="16"/>
                  <a:pt x="669" y="6"/>
                  <a:pt x="1048" y="3"/>
                </a:cubicBezTo>
                <a:cubicBezTo>
                  <a:pt x="1427" y="0"/>
                  <a:pt x="2017" y="3"/>
                  <a:pt x="2272" y="3"/>
                </a:cubicBezTo>
              </a:path>
            </a:pathLst>
          </a:custGeom>
          <a:noFill/>
          <a:ln w="19050" cap="flat" cmpd="sng">
            <a:solidFill>
              <a:srgbClr val="FF0000"/>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518194" name="Freeform 50"/>
          <p:cNvSpPr>
            <a:spLocks/>
          </p:cNvSpPr>
          <p:nvPr/>
        </p:nvSpPr>
        <p:spPr bwMode="auto">
          <a:xfrm>
            <a:off x="2973388" y="1131888"/>
            <a:ext cx="4953000" cy="42862"/>
          </a:xfrm>
          <a:custGeom>
            <a:avLst/>
            <a:gdLst>
              <a:gd name="T0" fmla="*/ 0 w 2416"/>
              <a:gd name="T1" fmla="*/ 0 h 1"/>
              <a:gd name="T2" fmla="*/ 672 w 2416"/>
              <a:gd name="T3" fmla="*/ 0 h 1"/>
              <a:gd name="T4" fmla="*/ 1864 w 2416"/>
              <a:gd name="T5" fmla="*/ 0 h 1"/>
              <a:gd name="T6" fmla="*/ 2416 w 2416"/>
              <a:gd name="T7" fmla="*/ 0 h 1"/>
            </a:gdLst>
            <a:ahLst/>
            <a:cxnLst>
              <a:cxn ang="0">
                <a:pos x="T0" y="T1"/>
              </a:cxn>
              <a:cxn ang="0">
                <a:pos x="T2" y="T3"/>
              </a:cxn>
              <a:cxn ang="0">
                <a:pos x="T4" y="T5"/>
              </a:cxn>
              <a:cxn ang="0">
                <a:pos x="T6" y="T7"/>
              </a:cxn>
            </a:cxnLst>
            <a:rect l="0" t="0" r="r" b="b"/>
            <a:pathLst>
              <a:path w="2416" h="1">
                <a:moveTo>
                  <a:pt x="0" y="0"/>
                </a:moveTo>
                <a:cubicBezTo>
                  <a:pt x="180" y="0"/>
                  <a:pt x="361" y="0"/>
                  <a:pt x="672" y="0"/>
                </a:cubicBezTo>
                <a:cubicBezTo>
                  <a:pt x="983" y="0"/>
                  <a:pt x="1573" y="0"/>
                  <a:pt x="1864" y="0"/>
                </a:cubicBezTo>
                <a:cubicBezTo>
                  <a:pt x="2155" y="0"/>
                  <a:pt x="2285" y="0"/>
                  <a:pt x="2416" y="0"/>
                </a:cubicBezTo>
              </a:path>
            </a:pathLst>
          </a:custGeom>
          <a:noFill/>
          <a:ln w="19050" cap="flat" cmpd="sng">
            <a:solidFill>
              <a:srgbClr val="FF0000"/>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grpSp>
        <p:nvGrpSpPr>
          <p:cNvPr id="518203" name="Group 59"/>
          <p:cNvGrpSpPr>
            <a:grpSpLocks/>
          </p:cNvGrpSpPr>
          <p:nvPr/>
        </p:nvGrpSpPr>
        <p:grpSpPr bwMode="auto">
          <a:xfrm>
            <a:off x="7065963" y="1273175"/>
            <a:ext cx="1700212" cy="407988"/>
            <a:chOff x="4579" y="818"/>
            <a:chExt cx="1071" cy="257"/>
          </a:xfrm>
          <a:solidFill>
            <a:schemeClr val="accent2">
              <a:lumMod val="75000"/>
            </a:schemeClr>
          </a:solidFill>
        </p:grpSpPr>
        <p:sp>
          <p:nvSpPr>
            <p:cNvPr id="518196" name="AutoShape 52"/>
            <p:cNvSpPr>
              <a:spLocks noChangeArrowheads="1"/>
            </p:cNvSpPr>
            <p:nvPr/>
          </p:nvSpPr>
          <p:spPr bwMode="auto">
            <a:xfrm>
              <a:off x="4579" y="818"/>
              <a:ext cx="1071" cy="257"/>
            </a:xfrm>
            <a:prstGeom prst="wedgeRectCallout">
              <a:avLst>
                <a:gd name="adj1" fmla="val -21991"/>
                <a:gd name="adj2" fmla="val -78403"/>
              </a:avLst>
            </a:prstGeom>
            <a:grpFill/>
            <a:ln w="9525" algn="ctr">
              <a:solidFill>
                <a:schemeClr val="folHlink"/>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18197" name="WordArt 53"/>
            <p:cNvSpPr>
              <a:spLocks noChangeArrowheads="1" noChangeShapeType="1" noTextEdit="1"/>
            </p:cNvSpPr>
            <p:nvPr/>
          </p:nvSpPr>
          <p:spPr bwMode="auto">
            <a:xfrm>
              <a:off x="4635" y="850"/>
              <a:ext cx="957" cy="184"/>
            </a:xfrm>
            <a:prstGeom prst="rect">
              <a:avLst/>
            </a:prstGeom>
            <a:grpFill/>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基本原则</a:t>
              </a:r>
            </a:p>
          </p:txBody>
        </p:sp>
      </p:grpSp>
      <p:grpSp>
        <p:nvGrpSpPr>
          <p:cNvPr id="518202" name="Group 58"/>
          <p:cNvGrpSpPr>
            <a:grpSpLocks/>
          </p:cNvGrpSpPr>
          <p:nvPr/>
        </p:nvGrpSpPr>
        <p:grpSpPr bwMode="auto">
          <a:xfrm>
            <a:off x="6633176" y="1973263"/>
            <a:ext cx="2132013" cy="407987"/>
            <a:chOff x="4116" y="1259"/>
            <a:chExt cx="1343" cy="257"/>
          </a:xfrm>
          <a:solidFill>
            <a:schemeClr val="accent2">
              <a:lumMod val="75000"/>
            </a:schemeClr>
          </a:solidFill>
        </p:grpSpPr>
        <p:sp>
          <p:nvSpPr>
            <p:cNvPr id="518200" name="AutoShape 56"/>
            <p:cNvSpPr>
              <a:spLocks noChangeArrowheads="1"/>
            </p:cNvSpPr>
            <p:nvPr/>
          </p:nvSpPr>
          <p:spPr bwMode="auto">
            <a:xfrm>
              <a:off x="4116" y="1259"/>
              <a:ext cx="1343" cy="257"/>
            </a:xfrm>
            <a:prstGeom prst="wedgeRectCallout">
              <a:avLst>
                <a:gd name="adj1" fmla="val -38494"/>
                <a:gd name="adj2" fmla="val -79866"/>
              </a:avLst>
            </a:prstGeom>
            <a:grpFill/>
            <a:ln w="9525" algn="ctr">
              <a:solidFill>
                <a:schemeClr val="folHlink"/>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18201" name="WordArt 57"/>
            <p:cNvSpPr>
              <a:spLocks noChangeArrowheads="1" noChangeShapeType="1" noTextEdit="1"/>
            </p:cNvSpPr>
            <p:nvPr/>
          </p:nvSpPr>
          <p:spPr bwMode="auto">
            <a:xfrm>
              <a:off x="4172" y="1291"/>
              <a:ext cx="1205" cy="184"/>
            </a:xfrm>
            <a:prstGeom prst="rect">
              <a:avLst/>
            </a:prstGeom>
            <a:grpFill/>
          </p:spPr>
          <p:txBody>
            <a:bodyPr wrap="none" fromWordArt="1">
              <a:prstTxWarp prst="textPlain">
                <a:avLst>
                  <a:gd name="adj" fmla="val 50000"/>
                </a:avLst>
              </a:prstTxWarp>
            </a:bodyPr>
            <a:lstStyle/>
            <a:p>
              <a:r>
                <a:rPr lang="zh-CN" altLang="en-US" sz="3600" b="1" kern="10" dirty="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构造拒绝域</a:t>
              </a:r>
            </a:p>
          </p:txBody>
        </p:sp>
      </p:grpSp>
      <p:grpSp>
        <p:nvGrpSpPr>
          <p:cNvPr id="518204" name="Group 60"/>
          <p:cNvGrpSpPr>
            <a:grpSpLocks/>
          </p:cNvGrpSpPr>
          <p:nvPr/>
        </p:nvGrpSpPr>
        <p:grpSpPr bwMode="auto">
          <a:xfrm>
            <a:off x="5773738" y="2774950"/>
            <a:ext cx="2132012" cy="407988"/>
            <a:chOff x="4116" y="1259"/>
            <a:chExt cx="1343" cy="257"/>
          </a:xfrm>
          <a:solidFill>
            <a:schemeClr val="accent2">
              <a:lumMod val="75000"/>
            </a:schemeClr>
          </a:solidFill>
        </p:grpSpPr>
        <p:sp>
          <p:nvSpPr>
            <p:cNvPr id="518205" name="AutoShape 61"/>
            <p:cNvSpPr>
              <a:spLocks noChangeArrowheads="1"/>
            </p:cNvSpPr>
            <p:nvPr/>
          </p:nvSpPr>
          <p:spPr bwMode="auto">
            <a:xfrm>
              <a:off x="4116" y="1259"/>
              <a:ext cx="1343" cy="257"/>
            </a:xfrm>
            <a:prstGeom prst="wedgeRectCallout">
              <a:avLst>
                <a:gd name="adj1" fmla="val -22301"/>
                <a:gd name="adj2" fmla="val -75292"/>
              </a:avLst>
            </a:prstGeom>
            <a:grpFill/>
            <a:ln w="9525" algn="ctr">
              <a:solidFill>
                <a:schemeClr val="folHlink"/>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18206" name="WordArt 62"/>
            <p:cNvSpPr>
              <a:spLocks noChangeArrowheads="1" noChangeShapeType="1" noTextEdit="1"/>
            </p:cNvSpPr>
            <p:nvPr/>
          </p:nvSpPr>
          <p:spPr bwMode="auto">
            <a:xfrm>
              <a:off x="4172" y="1291"/>
              <a:ext cx="1205" cy="184"/>
            </a:xfrm>
            <a:prstGeom prst="rect">
              <a:avLst/>
            </a:prstGeom>
            <a:grpFill/>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提出原假设</a:t>
              </a:r>
            </a:p>
          </p:txBody>
        </p:sp>
      </p:grpSp>
      <p:sp>
        <p:nvSpPr>
          <p:cNvPr id="518207" name="AutoShape 63"/>
          <p:cNvSpPr>
            <a:spLocks noChangeArrowheads="1"/>
          </p:cNvSpPr>
          <p:nvPr/>
        </p:nvSpPr>
        <p:spPr bwMode="auto">
          <a:xfrm>
            <a:off x="849313" y="4357688"/>
            <a:ext cx="965200" cy="609600"/>
          </a:xfrm>
          <a:prstGeom prst="star16">
            <a:avLst>
              <a:gd name="adj" fmla="val 37500"/>
            </a:avLst>
          </a:prstGeom>
          <a:gradFill rotWithShape="1">
            <a:gsLst>
              <a:gs pos="0">
                <a:srgbClr val="FFFF00"/>
              </a:gs>
              <a:gs pos="100000">
                <a:srgbClr val="FF0000">
                  <a:alpha val="67999"/>
                </a:srgbClr>
              </a:gs>
            </a:gsLst>
            <a:path path="shape">
              <a:fillToRect l="50000" t="50000" r="50000" b="50000"/>
            </a:path>
          </a:gradFill>
          <a:ln w="19050">
            <a:solidFill>
              <a:schemeClr val="accent2"/>
            </a:solidFill>
            <a:miter lim="800000"/>
            <a:headEnd/>
            <a:tailEnd/>
          </a:ln>
          <a:effectLst>
            <a:outerShdw dist="107763" dir="2700000" algn="ctr" rotWithShape="0">
              <a:schemeClr val="bg2">
                <a:alpha val="50000"/>
              </a:schemeClr>
            </a:outerShdw>
          </a:effectLst>
        </p:spPr>
        <p:txBody>
          <a:bodyPr wrap="none" anchor="ctr"/>
          <a:lstStyle/>
          <a:p>
            <a:pPr>
              <a:spcBef>
                <a:spcPct val="0"/>
              </a:spcBef>
            </a:pPr>
            <a:endParaRPr lang="zh-CN" altLang="zh-CN" b="1">
              <a:solidFill>
                <a:srgbClr val="FF9933"/>
              </a:solidFill>
              <a:effectLst/>
            </a:endParaRPr>
          </a:p>
        </p:txBody>
      </p:sp>
      <p:sp>
        <p:nvSpPr>
          <p:cNvPr id="518208" name="WordArt 64"/>
          <p:cNvSpPr>
            <a:spLocks noChangeArrowheads="1" noChangeShapeType="1" noTextEdit="1"/>
          </p:cNvSpPr>
          <p:nvPr/>
        </p:nvSpPr>
        <p:spPr bwMode="auto">
          <a:xfrm>
            <a:off x="1138238" y="4494213"/>
            <a:ext cx="354012" cy="311150"/>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0066CC"/>
                    </a:gs>
                    <a:gs pos="50000">
                      <a:srgbClr val="FFFFFF"/>
                    </a:gs>
                    <a:gs pos="100000">
                      <a:srgbClr val="0066CC"/>
                    </a:gs>
                  </a:gsLst>
                  <a:lin ang="2700000" scaled="1"/>
                </a:gradFill>
                <a:effectLst>
                  <a:outerShdw dist="35921" dir="2700000" algn="ctr" rotWithShape="0">
                    <a:srgbClr val="990000"/>
                  </a:outerShdw>
                </a:effectLst>
                <a:latin typeface="黑体"/>
                <a:ea typeface="黑体"/>
              </a:rPr>
              <a:t>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18155"/>
                                        </p:tgtEl>
                                        <p:attrNameLst>
                                          <p:attrName>style.visibility</p:attrName>
                                        </p:attrNameLst>
                                      </p:cBhvr>
                                      <p:to>
                                        <p:strVal val="visible"/>
                                      </p:to>
                                    </p:set>
                                    <p:anim calcmode="lin" valueType="num">
                                      <p:cBhvr>
                                        <p:cTn id="7" dur="500" fill="hold"/>
                                        <p:tgtEl>
                                          <p:spTgt spid="518155"/>
                                        </p:tgtEl>
                                        <p:attrNameLst>
                                          <p:attrName>ppt_w</p:attrName>
                                        </p:attrNameLst>
                                      </p:cBhvr>
                                      <p:tavLst>
                                        <p:tav tm="0">
                                          <p:val>
                                            <p:fltVal val="0"/>
                                          </p:val>
                                        </p:tav>
                                        <p:tav tm="100000">
                                          <p:val>
                                            <p:strVal val="#ppt_w"/>
                                          </p:val>
                                        </p:tav>
                                      </p:tavLst>
                                    </p:anim>
                                    <p:anim calcmode="lin" valueType="num">
                                      <p:cBhvr>
                                        <p:cTn id="8" dur="500" fill="hold"/>
                                        <p:tgtEl>
                                          <p:spTgt spid="518155"/>
                                        </p:tgtEl>
                                        <p:attrNameLst>
                                          <p:attrName>ppt_h</p:attrName>
                                        </p:attrNameLst>
                                      </p:cBhvr>
                                      <p:tavLst>
                                        <p:tav tm="0">
                                          <p:val>
                                            <p:fltVal val="0"/>
                                          </p:val>
                                        </p:tav>
                                        <p:tav tm="100000">
                                          <p:val>
                                            <p:strVal val="#ppt_h"/>
                                          </p:val>
                                        </p:tav>
                                      </p:tavLst>
                                    </p:anim>
                                    <p:animEffect transition="in" filter="fade">
                                      <p:cBhvr>
                                        <p:cTn id="9" dur="500"/>
                                        <p:tgtEl>
                                          <p:spTgt spid="518155"/>
                                        </p:tgtEl>
                                      </p:cBhvr>
                                    </p:animEffect>
                                  </p:childTnLst>
                                </p:cTn>
                              </p:par>
                              <p:par>
                                <p:cTn id="10" presetID="6" presetClass="entr" presetSubtype="32" fill="hold" grpId="0" nodeType="withEffect">
                                  <p:stCondLst>
                                    <p:cond delay="0"/>
                                  </p:stCondLst>
                                  <p:childTnLst>
                                    <p:set>
                                      <p:cBhvr>
                                        <p:cTn id="11" dur="1" fill="hold">
                                          <p:stCondLst>
                                            <p:cond delay="0"/>
                                          </p:stCondLst>
                                        </p:cTn>
                                        <p:tgtEl>
                                          <p:spTgt spid="518191"/>
                                        </p:tgtEl>
                                        <p:attrNameLst>
                                          <p:attrName>style.visibility</p:attrName>
                                        </p:attrNameLst>
                                      </p:cBhvr>
                                      <p:to>
                                        <p:strVal val="visible"/>
                                      </p:to>
                                    </p:set>
                                    <p:animEffect transition="in" filter="circle(out)">
                                      <p:cBhvr>
                                        <p:cTn id="12" dur="500"/>
                                        <p:tgtEl>
                                          <p:spTgt spid="518191"/>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518185"/>
                                        </p:tgtEl>
                                        <p:attrNameLst>
                                          <p:attrName>style.visibility</p:attrName>
                                        </p:attrNameLst>
                                      </p:cBhvr>
                                      <p:to>
                                        <p:strVal val="visible"/>
                                      </p:to>
                                    </p:set>
                                    <p:animEffect transition="in" filter="dissolve">
                                      <p:cBhvr>
                                        <p:cTn id="16" dur="500"/>
                                        <p:tgtEl>
                                          <p:spTgt spid="518185"/>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518186"/>
                                        </p:tgtEl>
                                        <p:attrNameLst>
                                          <p:attrName>style.visibility</p:attrName>
                                        </p:attrNameLst>
                                      </p:cBhvr>
                                      <p:to>
                                        <p:strVal val="visible"/>
                                      </p:to>
                                    </p:set>
                                    <p:animEffect transition="in" filter="dissolve">
                                      <p:cBhvr>
                                        <p:cTn id="20" dur="500"/>
                                        <p:tgtEl>
                                          <p:spTgt spid="518186"/>
                                        </p:tgtEl>
                                      </p:cBhvr>
                                    </p:animEffect>
                                  </p:childTnLst>
                                </p:cTn>
                              </p:par>
                            </p:childTnLst>
                          </p:cTn>
                        </p:par>
                        <p:par>
                          <p:cTn id="21" fill="hold" nodeType="afterGroup">
                            <p:stCondLst>
                              <p:cond delay="1500"/>
                            </p:stCondLst>
                            <p:childTnLst>
                              <p:par>
                                <p:cTn id="22" presetID="9" presetClass="entr" presetSubtype="0" fill="hold" nodeType="afterEffect">
                                  <p:stCondLst>
                                    <p:cond delay="0"/>
                                  </p:stCondLst>
                                  <p:childTnLst>
                                    <p:set>
                                      <p:cBhvr>
                                        <p:cTn id="23" dur="1" fill="hold">
                                          <p:stCondLst>
                                            <p:cond delay="0"/>
                                          </p:stCondLst>
                                        </p:cTn>
                                        <p:tgtEl>
                                          <p:spTgt spid="518190"/>
                                        </p:tgtEl>
                                        <p:attrNameLst>
                                          <p:attrName>style.visibility</p:attrName>
                                        </p:attrNameLst>
                                      </p:cBhvr>
                                      <p:to>
                                        <p:strVal val="visible"/>
                                      </p:to>
                                    </p:set>
                                    <p:animEffect transition="in" filter="dissolve">
                                      <p:cBhvr>
                                        <p:cTn id="24" dur="500"/>
                                        <p:tgtEl>
                                          <p:spTgt spid="5181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518194"/>
                                        </p:tgtEl>
                                        <p:attrNameLst>
                                          <p:attrName>style.visibility</p:attrName>
                                        </p:attrNameLst>
                                      </p:cBhvr>
                                      <p:to>
                                        <p:strVal val="visible"/>
                                      </p:to>
                                    </p:set>
                                    <p:anim calcmode="lin" valueType="num">
                                      <p:cBhvr>
                                        <p:cTn id="29" dur="500" fill="hold"/>
                                        <p:tgtEl>
                                          <p:spTgt spid="518194"/>
                                        </p:tgtEl>
                                        <p:attrNameLst>
                                          <p:attrName>ppt_w</p:attrName>
                                        </p:attrNameLst>
                                      </p:cBhvr>
                                      <p:tavLst>
                                        <p:tav tm="0">
                                          <p:val>
                                            <p:fltVal val="0"/>
                                          </p:val>
                                        </p:tav>
                                        <p:tav tm="100000">
                                          <p:val>
                                            <p:strVal val="#ppt_w"/>
                                          </p:val>
                                        </p:tav>
                                      </p:tavLst>
                                    </p:anim>
                                    <p:anim calcmode="lin" valueType="num">
                                      <p:cBhvr>
                                        <p:cTn id="30" dur="500" fill="hold"/>
                                        <p:tgtEl>
                                          <p:spTgt spid="518194"/>
                                        </p:tgtEl>
                                        <p:attrNameLst>
                                          <p:attrName>ppt_h</p:attrName>
                                        </p:attrNameLst>
                                      </p:cBhvr>
                                      <p:tavLst>
                                        <p:tav tm="0">
                                          <p:val>
                                            <p:fltVal val="0"/>
                                          </p:val>
                                        </p:tav>
                                        <p:tav tm="100000">
                                          <p:val>
                                            <p:strVal val="#ppt_h"/>
                                          </p:val>
                                        </p:tav>
                                      </p:tavLst>
                                    </p:anim>
                                    <p:animEffect transition="in" filter="fade">
                                      <p:cBhvr>
                                        <p:cTn id="31" dur="500"/>
                                        <p:tgtEl>
                                          <p:spTgt spid="518194"/>
                                        </p:tgtEl>
                                      </p:cBhvr>
                                    </p:animEffect>
                                  </p:childTnLst>
                                </p:cTn>
                              </p:par>
                              <p:par>
                                <p:cTn id="32" presetID="53" presetClass="entr" presetSubtype="0" fill="hold" nodeType="withEffect">
                                  <p:stCondLst>
                                    <p:cond delay="0"/>
                                  </p:stCondLst>
                                  <p:childTnLst>
                                    <p:set>
                                      <p:cBhvr>
                                        <p:cTn id="33" dur="1" fill="hold">
                                          <p:stCondLst>
                                            <p:cond delay="0"/>
                                          </p:stCondLst>
                                        </p:cTn>
                                        <p:tgtEl>
                                          <p:spTgt spid="518203"/>
                                        </p:tgtEl>
                                        <p:attrNameLst>
                                          <p:attrName>style.visibility</p:attrName>
                                        </p:attrNameLst>
                                      </p:cBhvr>
                                      <p:to>
                                        <p:strVal val="visible"/>
                                      </p:to>
                                    </p:set>
                                    <p:anim calcmode="lin" valueType="num">
                                      <p:cBhvr>
                                        <p:cTn id="34" dur="500" fill="hold"/>
                                        <p:tgtEl>
                                          <p:spTgt spid="518203"/>
                                        </p:tgtEl>
                                        <p:attrNameLst>
                                          <p:attrName>ppt_w</p:attrName>
                                        </p:attrNameLst>
                                      </p:cBhvr>
                                      <p:tavLst>
                                        <p:tav tm="0">
                                          <p:val>
                                            <p:fltVal val="0"/>
                                          </p:val>
                                        </p:tav>
                                        <p:tav tm="100000">
                                          <p:val>
                                            <p:strVal val="#ppt_w"/>
                                          </p:val>
                                        </p:tav>
                                      </p:tavLst>
                                    </p:anim>
                                    <p:anim calcmode="lin" valueType="num">
                                      <p:cBhvr>
                                        <p:cTn id="35" dur="500" fill="hold"/>
                                        <p:tgtEl>
                                          <p:spTgt spid="518203"/>
                                        </p:tgtEl>
                                        <p:attrNameLst>
                                          <p:attrName>ppt_h</p:attrName>
                                        </p:attrNameLst>
                                      </p:cBhvr>
                                      <p:tavLst>
                                        <p:tav tm="0">
                                          <p:val>
                                            <p:fltVal val="0"/>
                                          </p:val>
                                        </p:tav>
                                        <p:tav tm="100000">
                                          <p:val>
                                            <p:strVal val="#ppt_h"/>
                                          </p:val>
                                        </p:tav>
                                      </p:tavLst>
                                    </p:anim>
                                    <p:animEffect transition="in" filter="fade">
                                      <p:cBhvr>
                                        <p:cTn id="36" dur="500"/>
                                        <p:tgtEl>
                                          <p:spTgt spid="51820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grpId="0" nodeType="clickEffect">
                                  <p:stCondLst>
                                    <p:cond delay="0"/>
                                  </p:stCondLst>
                                  <p:childTnLst>
                                    <p:set>
                                      <p:cBhvr>
                                        <p:cTn id="40" dur="1" fill="hold">
                                          <p:stCondLst>
                                            <p:cond delay="0"/>
                                          </p:stCondLst>
                                        </p:cTn>
                                        <p:tgtEl>
                                          <p:spTgt spid="518192"/>
                                        </p:tgtEl>
                                        <p:attrNameLst>
                                          <p:attrName>style.visibility</p:attrName>
                                        </p:attrNameLst>
                                      </p:cBhvr>
                                      <p:to>
                                        <p:strVal val="visible"/>
                                      </p:to>
                                    </p:set>
                                    <p:anim calcmode="lin" valueType="num">
                                      <p:cBhvr>
                                        <p:cTn id="41" dur="500" fill="hold"/>
                                        <p:tgtEl>
                                          <p:spTgt spid="518192"/>
                                        </p:tgtEl>
                                        <p:attrNameLst>
                                          <p:attrName>ppt_w</p:attrName>
                                        </p:attrNameLst>
                                      </p:cBhvr>
                                      <p:tavLst>
                                        <p:tav tm="0">
                                          <p:val>
                                            <p:fltVal val="0"/>
                                          </p:val>
                                        </p:tav>
                                        <p:tav tm="100000">
                                          <p:val>
                                            <p:strVal val="#ppt_w"/>
                                          </p:val>
                                        </p:tav>
                                      </p:tavLst>
                                    </p:anim>
                                    <p:anim calcmode="lin" valueType="num">
                                      <p:cBhvr>
                                        <p:cTn id="42" dur="500" fill="hold"/>
                                        <p:tgtEl>
                                          <p:spTgt spid="518192"/>
                                        </p:tgtEl>
                                        <p:attrNameLst>
                                          <p:attrName>ppt_h</p:attrName>
                                        </p:attrNameLst>
                                      </p:cBhvr>
                                      <p:tavLst>
                                        <p:tav tm="0">
                                          <p:val>
                                            <p:fltVal val="0"/>
                                          </p:val>
                                        </p:tav>
                                        <p:tav tm="100000">
                                          <p:val>
                                            <p:strVal val="#ppt_h"/>
                                          </p:val>
                                        </p:tav>
                                      </p:tavLst>
                                    </p:anim>
                                    <p:animEffect transition="in" filter="fade">
                                      <p:cBhvr>
                                        <p:cTn id="43" dur="500"/>
                                        <p:tgtEl>
                                          <p:spTgt spid="518192"/>
                                        </p:tgtEl>
                                      </p:cBhvr>
                                    </p:animEffect>
                                  </p:childTnLst>
                                </p:cTn>
                              </p:par>
                              <p:par>
                                <p:cTn id="44" presetID="53" presetClass="entr" presetSubtype="0" fill="hold" nodeType="withEffect">
                                  <p:stCondLst>
                                    <p:cond delay="0"/>
                                  </p:stCondLst>
                                  <p:childTnLst>
                                    <p:set>
                                      <p:cBhvr>
                                        <p:cTn id="45" dur="1" fill="hold">
                                          <p:stCondLst>
                                            <p:cond delay="0"/>
                                          </p:stCondLst>
                                        </p:cTn>
                                        <p:tgtEl>
                                          <p:spTgt spid="518202"/>
                                        </p:tgtEl>
                                        <p:attrNameLst>
                                          <p:attrName>style.visibility</p:attrName>
                                        </p:attrNameLst>
                                      </p:cBhvr>
                                      <p:to>
                                        <p:strVal val="visible"/>
                                      </p:to>
                                    </p:set>
                                    <p:anim calcmode="lin" valueType="num">
                                      <p:cBhvr>
                                        <p:cTn id="46" dur="500" fill="hold"/>
                                        <p:tgtEl>
                                          <p:spTgt spid="518202"/>
                                        </p:tgtEl>
                                        <p:attrNameLst>
                                          <p:attrName>ppt_w</p:attrName>
                                        </p:attrNameLst>
                                      </p:cBhvr>
                                      <p:tavLst>
                                        <p:tav tm="0">
                                          <p:val>
                                            <p:fltVal val="0"/>
                                          </p:val>
                                        </p:tav>
                                        <p:tav tm="100000">
                                          <p:val>
                                            <p:strVal val="#ppt_w"/>
                                          </p:val>
                                        </p:tav>
                                      </p:tavLst>
                                    </p:anim>
                                    <p:anim calcmode="lin" valueType="num">
                                      <p:cBhvr>
                                        <p:cTn id="47" dur="500" fill="hold"/>
                                        <p:tgtEl>
                                          <p:spTgt spid="518202"/>
                                        </p:tgtEl>
                                        <p:attrNameLst>
                                          <p:attrName>ppt_h</p:attrName>
                                        </p:attrNameLst>
                                      </p:cBhvr>
                                      <p:tavLst>
                                        <p:tav tm="0">
                                          <p:val>
                                            <p:fltVal val="0"/>
                                          </p:val>
                                        </p:tav>
                                        <p:tav tm="100000">
                                          <p:val>
                                            <p:strVal val="#ppt_h"/>
                                          </p:val>
                                        </p:tav>
                                      </p:tavLst>
                                    </p:anim>
                                    <p:animEffect transition="in" filter="fade">
                                      <p:cBhvr>
                                        <p:cTn id="48" dur="500"/>
                                        <p:tgtEl>
                                          <p:spTgt spid="51820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3" presetClass="entr" presetSubtype="0" fill="hold" grpId="0" nodeType="clickEffect">
                                  <p:stCondLst>
                                    <p:cond delay="0"/>
                                  </p:stCondLst>
                                  <p:childTnLst>
                                    <p:set>
                                      <p:cBhvr>
                                        <p:cTn id="52" dur="1" fill="hold">
                                          <p:stCondLst>
                                            <p:cond delay="0"/>
                                          </p:stCondLst>
                                        </p:cTn>
                                        <p:tgtEl>
                                          <p:spTgt spid="518193"/>
                                        </p:tgtEl>
                                        <p:attrNameLst>
                                          <p:attrName>style.visibility</p:attrName>
                                        </p:attrNameLst>
                                      </p:cBhvr>
                                      <p:to>
                                        <p:strVal val="visible"/>
                                      </p:to>
                                    </p:set>
                                    <p:anim calcmode="lin" valueType="num">
                                      <p:cBhvr>
                                        <p:cTn id="53" dur="500" fill="hold"/>
                                        <p:tgtEl>
                                          <p:spTgt spid="518193"/>
                                        </p:tgtEl>
                                        <p:attrNameLst>
                                          <p:attrName>ppt_w</p:attrName>
                                        </p:attrNameLst>
                                      </p:cBhvr>
                                      <p:tavLst>
                                        <p:tav tm="0">
                                          <p:val>
                                            <p:fltVal val="0"/>
                                          </p:val>
                                        </p:tav>
                                        <p:tav tm="100000">
                                          <p:val>
                                            <p:strVal val="#ppt_w"/>
                                          </p:val>
                                        </p:tav>
                                      </p:tavLst>
                                    </p:anim>
                                    <p:anim calcmode="lin" valueType="num">
                                      <p:cBhvr>
                                        <p:cTn id="54" dur="500" fill="hold"/>
                                        <p:tgtEl>
                                          <p:spTgt spid="518193"/>
                                        </p:tgtEl>
                                        <p:attrNameLst>
                                          <p:attrName>ppt_h</p:attrName>
                                        </p:attrNameLst>
                                      </p:cBhvr>
                                      <p:tavLst>
                                        <p:tav tm="0">
                                          <p:val>
                                            <p:fltVal val="0"/>
                                          </p:val>
                                        </p:tav>
                                        <p:tav tm="100000">
                                          <p:val>
                                            <p:strVal val="#ppt_h"/>
                                          </p:val>
                                        </p:tav>
                                      </p:tavLst>
                                    </p:anim>
                                    <p:animEffect transition="in" filter="fade">
                                      <p:cBhvr>
                                        <p:cTn id="55" dur="500"/>
                                        <p:tgtEl>
                                          <p:spTgt spid="518193"/>
                                        </p:tgtEl>
                                      </p:cBhvr>
                                    </p:animEffect>
                                  </p:childTnLst>
                                </p:cTn>
                              </p:par>
                              <p:par>
                                <p:cTn id="56" presetID="53" presetClass="entr" presetSubtype="0" fill="hold" nodeType="withEffect">
                                  <p:stCondLst>
                                    <p:cond delay="0"/>
                                  </p:stCondLst>
                                  <p:childTnLst>
                                    <p:set>
                                      <p:cBhvr>
                                        <p:cTn id="57" dur="1" fill="hold">
                                          <p:stCondLst>
                                            <p:cond delay="0"/>
                                          </p:stCondLst>
                                        </p:cTn>
                                        <p:tgtEl>
                                          <p:spTgt spid="518204"/>
                                        </p:tgtEl>
                                        <p:attrNameLst>
                                          <p:attrName>style.visibility</p:attrName>
                                        </p:attrNameLst>
                                      </p:cBhvr>
                                      <p:to>
                                        <p:strVal val="visible"/>
                                      </p:to>
                                    </p:set>
                                    <p:anim calcmode="lin" valueType="num">
                                      <p:cBhvr>
                                        <p:cTn id="58" dur="500" fill="hold"/>
                                        <p:tgtEl>
                                          <p:spTgt spid="518204"/>
                                        </p:tgtEl>
                                        <p:attrNameLst>
                                          <p:attrName>ppt_w</p:attrName>
                                        </p:attrNameLst>
                                      </p:cBhvr>
                                      <p:tavLst>
                                        <p:tav tm="0">
                                          <p:val>
                                            <p:fltVal val="0"/>
                                          </p:val>
                                        </p:tav>
                                        <p:tav tm="100000">
                                          <p:val>
                                            <p:strVal val="#ppt_w"/>
                                          </p:val>
                                        </p:tav>
                                      </p:tavLst>
                                    </p:anim>
                                    <p:anim calcmode="lin" valueType="num">
                                      <p:cBhvr>
                                        <p:cTn id="59" dur="500" fill="hold"/>
                                        <p:tgtEl>
                                          <p:spTgt spid="518204"/>
                                        </p:tgtEl>
                                        <p:attrNameLst>
                                          <p:attrName>ppt_h</p:attrName>
                                        </p:attrNameLst>
                                      </p:cBhvr>
                                      <p:tavLst>
                                        <p:tav tm="0">
                                          <p:val>
                                            <p:fltVal val="0"/>
                                          </p:val>
                                        </p:tav>
                                        <p:tav tm="100000">
                                          <p:val>
                                            <p:strVal val="#ppt_h"/>
                                          </p:val>
                                        </p:tav>
                                      </p:tavLst>
                                    </p:anim>
                                    <p:animEffect transition="in" filter="fade">
                                      <p:cBhvr>
                                        <p:cTn id="60" dur="500"/>
                                        <p:tgtEl>
                                          <p:spTgt spid="51820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nodeType="clickEffect">
                                  <p:stCondLst>
                                    <p:cond delay="0"/>
                                  </p:stCondLst>
                                  <p:childTnLst>
                                    <p:set>
                                      <p:cBhvr>
                                        <p:cTn id="64" dur="1" fill="hold">
                                          <p:stCondLst>
                                            <p:cond delay="0"/>
                                          </p:stCondLst>
                                        </p:cTn>
                                        <p:tgtEl>
                                          <p:spTgt spid="518165"/>
                                        </p:tgtEl>
                                        <p:attrNameLst>
                                          <p:attrName>style.visibility</p:attrName>
                                        </p:attrNameLst>
                                      </p:cBhvr>
                                      <p:to>
                                        <p:strVal val="visible"/>
                                      </p:to>
                                    </p:set>
                                    <p:animEffect transition="in" filter="dissolve">
                                      <p:cBhvr>
                                        <p:cTn id="65" dur="500"/>
                                        <p:tgtEl>
                                          <p:spTgt spid="51816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518207"/>
                                        </p:tgtEl>
                                        <p:attrNameLst>
                                          <p:attrName>style.visibility</p:attrName>
                                        </p:attrNameLst>
                                      </p:cBhvr>
                                      <p:to>
                                        <p:strVal val="visible"/>
                                      </p:to>
                                    </p:set>
                                    <p:anim calcmode="lin" valueType="num">
                                      <p:cBhvr>
                                        <p:cTn id="70" dur="500" fill="hold"/>
                                        <p:tgtEl>
                                          <p:spTgt spid="518207"/>
                                        </p:tgtEl>
                                        <p:attrNameLst>
                                          <p:attrName>ppt_w</p:attrName>
                                        </p:attrNameLst>
                                      </p:cBhvr>
                                      <p:tavLst>
                                        <p:tav tm="0">
                                          <p:val>
                                            <p:fltVal val="0"/>
                                          </p:val>
                                        </p:tav>
                                        <p:tav tm="100000">
                                          <p:val>
                                            <p:strVal val="#ppt_w"/>
                                          </p:val>
                                        </p:tav>
                                      </p:tavLst>
                                    </p:anim>
                                    <p:anim calcmode="lin" valueType="num">
                                      <p:cBhvr>
                                        <p:cTn id="71" dur="500" fill="hold"/>
                                        <p:tgtEl>
                                          <p:spTgt spid="518207"/>
                                        </p:tgtEl>
                                        <p:attrNameLst>
                                          <p:attrName>ppt_h</p:attrName>
                                        </p:attrNameLst>
                                      </p:cBhvr>
                                      <p:tavLst>
                                        <p:tav tm="0">
                                          <p:val>
                                            <p:fltVal val="0"/>
                                          </p:val>
                                        </p:tav>
                                        <p:tav tm="100000">
                                          <p:val>
                                            <p:strVal val="#ppt_h"/>
                                          </p:val>
                                        </p:tav>
                                      </p:tavLst>
                                    </p:anim>
                                    <p:animEffect transition="in" filter="fade">
                                      <p:cBhvr>
                                        <p:cTn id="72" dur="500"/>
                                        <p:tgtEl>
                                          <p:spTgt spid="518207"/>
                                        </p:tgtEl>
                                      </p:cBhvr>
                                    </p:animEffect>
                                  </p:childTnLst>
                                </p:cTn>
                              </p:par>
                              <p:par>
                                <p:cTn id="73" presetID="53" presetClass="entr" presetSubtype="0" fill="hold" grpId="0" nodeType="withEffect">
                                  <p:stCondLst>
                                    <p:cond delay="0"/>
                                  </p:stCondLst>
                                  <p:childTnLst>
                                    <p:set>
                                      <p:cBhvr>
                                        <p:cTn id="74" dur="1" fill="hold">
                                          <p:stCondLst>
                                            <p:cond delay="0"/>
                                          </p:stCondLst>
                                        </p:cTn>
                                        <p:tgtEl>
                                          <p:spTgt spid="518208"/>
                                        </p:tgtEl>
                                        <p:attrNameLst>
                                          <p:attrName>style.visibility</p:attrName>
                                        </p:attrNameLst>
                                      </p:cBhvr>
                                      <p:to>
                                        <p:strVal val="visible"/>
                                      </p:to>
                                    </p:set>
                                    <p:anim calcmode="lin" valueType="num">
                                      <p:cBhvr>
                                        <p:cTn id="75" dur="500" fill="hold"/>
                                        <p:tgtEl>
                                          <p:spTgt spid="518208"/>
                                        </p:tgtEl>
                                        <p:attrNameLst>
                                          <p:attrName>ppt_w</p:attrName>
                                        </p:attrNameLst>
                                      </p:cBhvr>
                                      <p:tavLst>
                                        <p:tav tm="0">
                                          <p:val>
                                            <p:fltVal val="0"/>
                                          </p:val>
                                        </p:tav>
                                        <p:tav tm="100000">
                                          <p:val>
                                            <p:strVal val="#ppt_w"/>
                                          </p:val>
                                        </p:tav>
                                      </p:tavLst>
                                    </p:anim>
                                    <p:anim calcmode="lin" valueType="num">
                                      <p:cBhvr>
                                        <p:cTn id="76" dur="500" fill="hold"/>
                                        <p:tgtEl>
                                          <p:spTgt spid="518208"/>
                                        </p:tgtEl>
                                        <p:attrNameLst>
                                          <p:attrName>ppt_h</p:attrName>
                                        </p:attrNameLst>
                                      </p:cBhvr>
                                      <p:tavLst>
                                        <p:tav tm="0">
                                          <p:val>
                                            <p:fltVal val="0"/>
                                          </p:val>
                                        </p:tav>
                                        <p:tav tm="100000">
                                          <p:val>
                                            <p:strVal val="#ppt_h"/>
                                          </p:val>
                                        </p:tav>
                                      </p:tavLst>
                                    </p:anim>
                                    <p:animEffect transition="in" filter="fade">
                                      <p:cBhvr>
                                        <p:cTn id="77" dur="500"/>
                                        <p:tgtEl>
                                          <p:spTgt spid="518208"/>
                                        </p:tgtEl>
                                      </p:cBhvr>
                                    </p:animEffect>
                                  </p:childTnLst>
                                </p:cTn>
                              </p:par>
                            </p:childTnLst>
                          </p:cTn>
                        </p:par>
                        <p:par>
                          <p:cTn id="78" fill="hold" nodeType="afterGroup">
                            <p:stCondLst>
                              <p:cond delay="500"/>
                            </p:stCondLst>
                            <p:childTnLst>
                              <p:par>
                                <p:cTn id="79" presetID="9" presetClass="entr" presetSubtype="0" fill="hold" nodeType="afterEffect">
                                  <p:stCondLst>
                                    <p:cond delay="0"/>
                                  </p:stCondLst>
                                  <p:childTnLst>
                                    <p:set>
                                      <p:cBhvr>
                                        <p:cTn id="80" dur="1" fill="hold">
                                          <p:stCondLst>
                                            <p:cond delay="0"/>
                                          </p:stCondLst>
                                        </p:cTn>
                                        <p:tgtEl>
                                          <p:spTgt spid="518146"/>
                                        </p:tgtEl>
                                        <p:attrNameLst>
                                          <p:attrName>style.visibility</p:attrName>
                                        </p:attrNameLst>
                                      </p:cBhvr>
                                      <p:to>
                                        <p:strVal val="visible"/>
                                      </p:to>
                                    </p:set>
                                    <p:animEffect transition="in" filter="dissolve">
                                      <p:cBhvr>
                                        <p:cTn id="81" dur="500"/>
                                        <p:tgtEl>
                                          <p:spTgt spid="5181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9" presetClass="entr" presetSubtype="0" fill="hold" nodeType="clickEffect">
                                  <p:stCondLst>
                                    <p:cond delay="0"/>
                                  </p:stCondLst>
                                  <p:childTnLst>
                                    <p:set>
                                      <p:cBhvr>
                                        <p:cTn id="85" dur="1" fill="hold">
                                          <p:stCondLst>
                                            <p:cond delay="0"/>
                                          </p:stCondLst>
                                        </p:cTn>
                                        <p:tgtEl>
                                          <p:spTgt spid="518150"/>
                                        </p:tgtEl>
                                        <p:attrNameLst>
                                          <p:attrName>style.visibility</p:attrName>
                                        </p:attrNameLst>
                                      </p:cBhvr>
                                      <p:to>
                                        <p:strVal val="visible"/>
                                      </p:to>
                                    </p:set>
                                    <p:animEffect transition="in" filter="dissolve">
                                      <p:cBhvr>
                                        <p:cTn id="86" dur="500"/>
                                        <p:tgtEl>
                                          <p:spTgt spid="518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55" grpId="0" animBg="1"/>
      <p:bldP spid="518191" grpId="0" animBg="1"/>
      <p:bldP spid="518192" grpId="0" animBg="1"/>
      <p:bldP spid="518193" grpId="0" animBg="1"/>
      <p:bldP spid="518194" grpId="0" animBg="1"/>
      <p:bldP spid="518207" grpId="0" animBg="1" autoUpdateAnimBg="0"/>
      <p:bldP spid="51820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E4D0BE7-7529-4E89-A84F-073B42243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36" y="716240"/>
            <a:ext cx="8465459" cy="5803830"/>
          </a:xfrm>
        </p:spPr>
      </p:pic>
    </p:spTree>
    <p:extLst>
      <p:ext uri="{BB962C8B-B14F-4D97-AF65-F5344CB8AC3E}">
        <p14:creationId xmlns:p14="http://schemas.microsoft.com/office/powerpoint/2010/main" val="177014668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6" name="WordArt 10"/>
          <p:cNvSpPr>
            <a:spLocks noChangeArrowheads="1" noChangeShapeType="1" noTextEdit="1"/>
          </p:cNvSpPr>
          <p:nvPr/>
        </p:nvSpPr>
        <p:spPr bwMode="auto">
          <a:xfrm>
            <a:off x="784225" y="3467100"/>
            <a:ext cx="384175" cy="311150"/>
          </a:xfrm>
          <a:prstGeom prst="rect">
            <a:avLst/>
          </a:prstGeom>
        </p:spPr>
        <p:txBody>
          <a:bodyPr wrap="none" fromWordArt="1">
            <a:prstTxWarp prst="textPlain">
              <a:avLst>
                <a:gd name="adj" fmla="val 50000"/>
              </a:avLst>
            </a:prstTxWarp>
          </a:bodyPr>
          <a:lstStyle/>
          <a:p>
            <a:r>
              <a:rPr lang="zh-CN" altLang="en-US" sz="3600" b="1" kern="10">
                <a:ln w="12700">
                  <a:solidFill>
                    <a:schemeClr val="accent2"/>
                  </a:solidFill>
                  <a:round/>
                  <a:headEnd/>
                  <a:tailEnd/>
                </a:ln>
                <a:gradFill rotWithShape="0">
                  <a:gsLst>
                    <a:gs pos="0">
                      <a:schemeClr val="bg1"/>
                    </a:gs>
                    <a:gs pos="50000">
                      <a:srgbClr val="CCFF99"/>
                    </a:gs>
                    <a:gs pos="100000">
                      <a:schemeClr val="bg1"/>
                    </a:gs>
                  </a:gsLst>
                  <a:lin ang="2700000" scaled="1"/>
                </a:gradFill>
                <a:effectLst>
                  <a:outerShdw dist="35921" dir="2700000" sy="50000" kx="2115830" algn="bl" rotWithShape="0">
                    <a:srgbClr val="C0C0C0">
                      <a:alpha val="80000"/>
                    </a:srgbClr>
                  </a:outerShdw>
                </a:effectLst>
                <a:latin typeface="黑体"/>
                <a:ea typeface="黑体"/>
              </a:rPr>
              <a:t>解</a:t>
            </a:r>
          </a:p>
        </p:txBody>
      </p:sp>
      <p:graphicFrame>
        <p:nvGraphicFramePr>
          <p:cNvPr id="521284" name="Object 68"/>
          <p:cNvGraphicFramePr>
            <a:graphicFrameLocks noChangeAspect="1"/>
          </p:cNvGraphicFramePr>
          <p:nvPr>
            <p:extLst>
              <p:ext uri="{D42A27DB-BD31-4B8C-83A1-F6EECF244321}">
                <p14:modId xmlns:p14="http://schemas.microsoft.com/office/powerpoint/2010/main" val="664306484"/>
              </p:ext>
            </p:extLst>
          </p:nvPr>
        </p:nvGraphicFramePr>
        <p:xfrm>
          <a:off x="2474913" y="3783013"/>
          <a:ext cx="4095750" cy="469900"/>
        </p:xfrm>
        <a:graphic>
          <a:graphicData uri="http://schemas.openxmlformats.org/presentationml/2006/ole">
            <mc:AlternateContent xmlns:mc="http://schemas.openxmlformats.org/markup-compatibility/2006">
              <mc:Choice xmlns:v="urn:schemas-microsoft-com:vml" Requires="v">
                <p:oleObj name="Equation" r:id="rId2" imgW="1638000" imgH="190440" progId="Equation.DSMT4">
                  <p:embed/>
                </p:oleObj>
              </mc:Choice>
              <mc:Fallback>
                <p:oleObj name="Equation" r:id="rId2" imgW="1638000" imgH="190440" progId="Equation.DSMT4">
                  <p:embed/>
                  <p:pic>
                    <p:nvPicPr>
                      <p:cNvPr id="0" name="Object 68"/>
                      <p:cNvPicPr>
                        <a:picLocks noChangeAspect="1" noChangeArrowheads="1"/>
                      </p:cNvPicPr>
                      <p:nvPr/>
                    </p:nvPicPr>
                    <p:blipFill>
                      <a:blip r:embed="rId3"/>
                      <a:srcRect/>
                      <a:stretch>
                        <a:fillRect/>
                      </a:stretch>
                    </p:blipFill>
                    <p:spPr bwMode="auto">
                      <a:xfrm>
                        <a:off x="2474913" y="3783013"/>
                        <a:ext cx="4095750" cy="469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1444" name="Group 228"/>
          <p:cNvGrpSpPr>
            <a:grpSpLocks/>
          </p:cNvGrpSpPr>
          <p:nvPr/>
        </p:nvGrpSpPr>
        <p:grpSpPr bwMode="auto">
          <a:xfrm>
            <a:off x="-25400" y="1363663"/>
            <a:ext cx="9169400" cy="523875"/>
            <a:chOff x="-16" y="859"/>
            <a:chExt cx="5776" cy="330"/>
          </a:xfrm>
        </p:grpSpPr>
        <p:sp>
          <p:nvSpPr>
            <p:cNvPr id="521221" name="Rectangle 5"/>
            <p:cNvSpPr>
              <a:spLocks noChangeArrowheads="1"/>
            </p:cNvSpPr>
            <p:nvPr/>
          </p:nvSpPr>
          <p:spPr bwMode="auto">
            <a:xfrm>
              <a:off x="-16" y="859"/>
              <a:ext cx="57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是一个服从      分布的随机变量</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在测试中</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甲地将同一</a:t>
              </a:r>
            </a:p>
          </p:txBody>
        </p:sp>
        <p:graphicFrame>
          <p:nvGraphicFramePr>
            <p:cNvPr id="521286" name="Object 70"/>
            <p:cNvGraphicFramePr>
              <a:graphicFrameLocks noChangeAspect="1"/>
            </p:cNvGraphicFramePr>
            <p:nvPr>
              <p:extLst>
                <p:ext uri="{D42A27DB-BD31-4B8C-83A1-F6EECF244321}">
                  <p14:modId xmlns:p14="http://schemas.microsoft.com/office/powerpoint/2010/main" val="3604814532"/>
                </p:ext>
              </p:extLst>
            </p:nvPr>
          </p:nvGraphicFramePr>
          <p:xfrm>
            <a:off x="1160" y="913"/>
            <a:ext cx="700" cy="276"/>
          </p:xfrm>
          <a:graphic>
            <a:graphicData uri="http://schemas.openxmlformats.org/presentationml/2006/ole">
              <mc:AlternateContent xmlns:mc="http://schemas.openxmlformats.org/markup-compatibility/2006">
                <mc:Choice xmlns:v="urn:schemas-microsoft-com:vml" Requires="v">
                  <p:oleObj name="Equation" r:id="rId4" imgW="444240" imgH="177480" progId="Equation.DSMT4">
                    <p:embed/>
                  </p:oleObj>
                </mc:Choice>
                <mc:Fallback>
                  <p:oleObj name="Equation" r:id="rId4" imgW="444240" imgH="177480" progId="Equation.DSMT4">
                    <p:embed/>
                    <p:pic>
                      <p:nvPicPr>
                        <p:cNvPr id="0" name="Object 70"/>
                        <p:cNvPicPr>
                          <a:picLocks noChangeAspect="1" noChangeArrowheads="1"/>
                        </p:cNvPicPr>
                        <p:nvPr/>
                      </p:nvPicPr>
                      <p:blipFill>
                        <a:blip r:embed="rId5"/>
                        <a:srcRect/>
                        <a:stretch>
                          <a:fillRect/>
                        </a:stretch>
                      </p:blipFill>
                      <p:spPr bwMode="auto">
                        <a:xfrm>
                          <a:off x="1160" y="913"/>
                          <a:ext cx="7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1218" name="Rectangle 2"/>
          <p:cNvSpPr>
            <a:spLocks noChangeArrowheads="1"/>
          </p:cNvSpPr>
          <p:nvPr/>
        </p:nvSpPr>
        <p:spPr bwMode="auto">
          <a:xfrm>
            <a:off x="1266825" y="3341688"/>
            <a:ext cx="2757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依题意</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要检验</a:t>
            </a:r>
          </a:p>
        </p:txBody>
      </p:sp>
      <p:graphicFrame>
        <p:nvGraphicFramePr>
          <p:cNvPr id="521376" name="Object 160"/>
          <p:cNvGraphicFramePr>
            <a:graphicFrameLocks noChangeAspect="1"/>
          </p:cNvGraphicFramePr>
          <p:nvPr>
            <p:extLst>
              <p:ext uri="{D42A27DB-BD31-4B8C-83A1-F6EECF244321}">
                <p14:modId xmlns:p14="http://schemas.microsoft.com/office/powerpoint/2010/main" val="2334154288"/>
              </p:ext>
            </p:extLst>
          </p:nvPr>
        </p:nvGraphicFramePr>
        <p:xfrm>
          <a:off x="2515259" y="4491038"/>
          <a:ext cx="2574925" cy="849312"/>
        </p:xfrm>
        <a:graphic>
          <a:graphicData uri="http://schemas.openxmlformats.org/presentationml/2006/ole">
            <mc:AlternateContent xmlns:mc="http://schemas.openxmlformats.org/markup-compatibility/2006">
              <mc:Choice xmlns:v="urn:schemas-microsoft-com:vml" Requires="v">
                <p:oleObj name="Equation" r:id="rId6" imgW="1028520" imgH="342720" progId="Equation.DSMT4">
                  <p:embed/>
                </p:oleObj>
              </mc:Choice>
              <mc:Fallback>
                <p:oleObj name="Equation" r:id="rId6" imgW="1028520" imgH="342720" progId="Equation.DSMT4">
                  <p:embed/>
                  <p:pic>
                    <p:nvPicPr>
                      <p:cNvPr id="0" name="Object 160"/>
                      <p:cNvPicPr>
                        <a:picLocks noChangeAspect="1" noChangeArrowheads="1"/>
                      </p:cNvPicPr>
                      <p:nvPr/>
                    </p:nvPicPr>
                    <p:blipFill>
                      <a:blip r:embed="rId7"/>
                      <a:srcRect/>
                      <a:stretch>
                        <a:fillRect/>
                      </a:stretch>
                    </p:blipFill>
                    <p:spPr bwMode="auto">
                      <a:xfrm>
                        <a:off x="2515259" y="4491038"/>
                        <a:ext cx="2574925" cy="8493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1384" name="Rectangle 168"/>
          <p:cNvSpPr>
            <a:spLocks noChangeArrowheads="1"/>
          </p:cNvSpPr>
          <p:nvPr/>
        </p:nvSpPr>
        <p:spPr bwMode="auto">
          <a:xfrm>
            <a:off x="1257300" y="546100"/>
            <a:ext cx="788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从甲地发送一个讯号到乙地</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由于存在线路噪声干</a:t>
            </a:r>
          </a:p>
        </p:txBody>
      </p:sp>
      <p:sp>
        <p:nvSpPr>
          <p:cNvPr id="521386" name="Rectangle 170"/>
          <p:cNvSpPr>
            <a:spLocks noChangeArrowheads="1"/>
          </p:cNvSpPr>
          <p:nvPr/>
        </p:nvSpPr>
        <p:spPr bwMode="auto">
          <a:xfrm>
            <a:off x="-12700" y="1771650"/>
            <a:ext cx="612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讯号发送了</a:t>
            </a:r>
            <a:r>
              <a:rPr lang="en-US" altLang="zh-CN" b="1" dirty="0">
                <a:effectLst>
                  <a:outerShdw blurRad="38100" dist="38100" dir="2700000" algn="tl">
                    <a:srgbClr val="C0C0C0"/>
                  </a:outerShdw>
                </a:effectLst>
                <a:latin typeface="黑体" pitchFamily="49" charset="-122"/>
                <a:ea typeface="黑体" pitchFamily="49" charset="-122"/>
              </a:rPr>
              <a:t>5</a:t>
            </a:r>
            <a:r>
              <a:rPr lang="zh-CN" altLang="en-US" b="1" dirty="0">
                <a:effectLst>
                  <a:outerShdw blurRad="38100" dist="38100" dir="2700000" algn="tl">
                    <a:srgbClr val="C0C0C0"/>
                  </a:outerShdw>
                </a:effectLst>
                <a:latin typeface="黑体" pitchFamily="49" charset="-122"/>
                <a:ea typeface="黑体" pitchFamily="49" charset="-122"/>
              </a:rPr>
              <a:t>次</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乙地收到的讯号值为</a:t>
            </a:r>
          </a:p>
        </p:txBody>
      </p:sp>
      <p:graphicFrame>
        <p:nvGraphicFramePr>
          <p:cNvPr id="521223" name="Object 7"/>
          <p:cNvGraphicFramePr>
            <a:graphicFrameLocks noChangeAspect="1"/>
          </p:cNvGraphicFramePr>
          <p:nvPr>
            <p:extLst>
              <p:ext uri="{D42A27DB-BD31-4B8C-83A1-F6EECF244321}">
                <p14:modId xmlns:p14="http://schemas.microsoft.com/office/powerpoint/2010/main" val="298730845"/>
              </p:ext>
            </p:extLst>
          </p:nvPr>
        </p:nvGraphicFramePr>
        <p:xfrm>
          <a:off x="2940050" y="2278063"/>
          <a:ext cx="2898775" cy="404812"/>
        </p:xfrm>
        <a:graphic>
          <a:graphicData uri="http://schemas.openxmlformats.org/presentationml/2006/ole">
            <mc:AlternateContent xmlns:mc="http://schemas.openxmlformats.org/markup-compatibility/2006">
              <mc:Choice xmlns:v="urn:schemas-microsoft-com:vml" Requires="v">
                <p:oleObj name="Equation" r:id="rId8" imgW="1244520" imgH="164880" progId="Equation.DSMT4">
                  <p:embed/>
                </p:oleObj>
              </mc:Choice>
              <mc:Fallback>
                <p:oleObj name="Equation" r:id="rId8" imgW="1244520" imgH="164880" progId="Equation.DSMT4">
                  <p:embed/>
                  <p:pic>
                    <p:nvPicPr>
                      <p:cNvPr id="0" name="Object 7"/>
                      <p:cNvPicPr>
                        <a:picLocks noChangeAspect="1" noChangeArrowheads="1"/>
                      </p:cNvPicPr>
                      <p:nvPr/>
                    </p:nvPicPr>
                    <p:blipFill>
                      <a:blip r:embed="rId9"/>
                      <a:srcRect/>
                      <a:stretch>
                        <a:fillRect/>
                      </a:stretch>
                    </p:blipFill>
                    <p:spPr bwMode="auto">
                      <a:xfrm>
                        <a:off x="2940050" y="2278063"/>
                        <a:ext cx="2898775" cy="4048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1391" name="WordArt 175"/>
          <p:cNvSpPr>
            <a:spLocks noChangeArrowheads="1" noChangeShapeType="1" noTextEdit="1"/>
          </p:cNvSpPr>
          <p:nvPr/>
        </p:nvSpPr>
        <p:spPr bwMode="auto">
          <a:xfrm>
            <a:off x="784225" y="666750"/>
            <a:ext cx="384175" cy="282575"/>
          </a:xfrm>
          <a:prstGeom prst="rect">
            <a:avLst/>
          </a:prstGeom>
        </p:spPr>
        <p:txBody>
          <a:bodyPr wrap="none" fromWordArt="1">
            <a:prstTxWarp prst="textPlain">
              <a:avLst>
                <a:gd name="adj" fmla="val 50000"/>
              </a:avLst>
            </a:prstTxWarp>
          </a:bodyPr>
          <a:lstStyle/>
          <a:p>
            <a:r>
              <a:rPr lang="zh-CN" altLang="en-US" sz="3600" kern="10" dirty="0">
                <a:ln w="12700">
                  <a:solidFill>
                    <a:srgbClr val="99CCFF"/>
                  </a:solidFill>
                  <a:round/>
                  <a:headEnd/>
                  <a:tailEnd/>
                </a:ln>
                <a:effectLst>
                  <a:outerShdw dist="35921" dir="2700000" algn="ctr" rotWithShape="0">
                    <a:srgbClr val="990000"/>
                  </a:outerShdw>
                </a:effectLst>
                <a:latin typeface="隶书"/>
                <a:ea typeface="隶书"/>
              </a:rPr>
              <a:t>例</a:t>
            </a:r>
          </a:p>
        </p:txBody>
      </p:sp>
      <p:grpSp>
        <p:nvGrpSpPr>
          <p:cNvPr id="521445" name="Group 229"/>
          <p:cNvGrpSpPr>
            <a:grpSpLocks/>
          </p:cNvGrpSpPr>
          <p:nvPr/>
        </p:nvGrpSpPr>
        <p:grpSpPr bwMode="auto">
          <a:xfrm>
            <a:off x="0" y="958850"/>
            <a:ext cx="9129713" cy="519113"/>
            <a:chOff x="0" y="604"/>
            <a:chExt cx="5751" cy="327"/>
          </a:xfrm>
        </p:grpSpPr>
        <p:sp>
          <p:nvSpPr>
            <p:cNvPr id="521385" name="Rectangle 169"/>
            <p:cNvSpPr>
              <a:spLocks noChangeArrowheads="1"/>
            </p:cNvSpPr>
            <p:nvPr/>
          </p:nvSpPr>
          <p:spPr bwMode="auto">
            <a:xfrm>
              <a:off x="0" y="604"/>
              <a:ext cx="57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扰</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使得甲地发送一个幅值为  的讯号</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而乙地收到的讯号</a:t>
              </a:r>
            </a:p>
          </p:txBody>
        </p:sp>
        <p:graphicFrame>
          <p:nvGraphicFramePr>
            <p:cNvPr id="521383" name="Object 167"/>
            <p:cNvGraphicFramePr>
              <a:graphicFrameLocks noChangeAspect="1"/>
            </p:cNvGraphicFramePr>
            <p:nvPr>
              <p:extLst>
                <p:ext uri="{D42A27DB-BD31-4B8C-83A1-F6EECF244321}">
                  <p14:modId xmlns:p14="http://schemas.microsoft.com/office/powerpoint/2010/main" val="1238073274"/>
                </p:ext>
              </p:extLst>
            </p:nvPr>
          </p:nvGraphicFramePr>
          <p:xfrm>
            <a:off x="2865" y="687"/>
            <a:ext cx="222" cy="238"/>
          </p:xfrm>
          <a:graphic>
            <a:graphicData uri="http://schemas.openxmlformats.org/presentationml/2006/ole">
              <mc:AlternateContent xmlns:mc="http://schemas.openxmlformats.org/markup-compatibility/2006">
                <mc:Choice xmlns:v="urn:schemas-microsoft-com:vml" Requires="v">
                  <p:oleObj name="Equation" r:id="rId10" imgW="139680" imgH="152280" progId="Equation.DSMT4">
                    <p:embed/>
                  </p:oleObj>
                </mc:Choice>
                <mc:Fallback>
                  <p:oleObj name="Equation" r:id="rId10" imgW="139680" imgH="152280" progId="Equation.DSMT4">
                    <p:embed/>
                    <p:pic>
                      <p:nvPicPr>
                        <p:cNvPr id="0" name="Object 167"/>
                        <p:cNvPicPr>
                          <a:picLocks noChangeAspect="1" noChangeArrowheads="1"/>
                        </p:cNvPicPr>
                        <p:nvPr/>
                      </p:nvPicPr>
                      <p:blipFill>
                        <a:blip r:embed="rId11"/>
                        <a:srcRect/>
                        <a:stretch>
                          <a:fillRect/>
                        </a:stretch>
                      </p:blipFill>
                      <p:spPr bwMode="auto">
                        <a:xfrm>
                          <a:off x="2865" y="687"/>
                          <a:ext cx="222" cy="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1441" name="Rectangle 225"/>
          <p:cNvSpPr>
            <a:spLocks noChangeArrowheads="1"/>
          </p:cNvSpPr>
          <p:nvPr/>
        </p:nvSpPr>
        <p:spPr bwMode="auto">
          <a:xfrm>
            <a:off x="-12700" y="2533650"/>
            <a:ext cx="916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接收方有某种理由猜测甲地发送的讯号值为</a:t>
            </a:r>
            <a:r>
              <a:rPr lang="en-US" altLang="zh-CN" b="1" dirty="0">
                <a:effectLst>
                  <a:outerShdw blurRad="38100" dist="38100" dir="2700000" algn="tl">
                    <a:srgbClr val="C0C0C0"/>
                  </a:outerShdw>
                </a:effectLst>
                <a:latin typeface="黑体" pitchFamily="49" charset="-122"/>
                <a:ea typeface="黑体" pitchFamily="49" charset="-122"/>
              </a:rPr>
              <a:t>8,</a:t>
            </a:r>
            <a:r>
              <a:rPr lang="zh-CN" altLang="en-US" b="1" dirty="0">
                <a:effectLst>
                  <a:outerShdw blurRad="38100" dist="38100" dir="2700000" algn="tl">
                    <a:srgbClr val="C0C0C0"/>
                  </a:outerShdw>
                </a:effectLst>
                <a:latin typeface="黑体" pitchFamily="49" charset="-122"/>
                <a:ea typeface="黑体" pitchFamily="49" charset="-122"/>
              </a:rPr>
              <a:t>问这种猜测</a:t>
            </a:r>
          </a:p>
        </p:txBody>
      </p:sp>
      <p:grpSp>
        <p:nvGrpSpPr>
          <p:cNvPr id="521443" name="Group 227"/>
          <p:cNvGrpSpPr>
            <a:grpSpLocks/>
          </p:cNvGrpSpPr>
          <p:nvPr/>
        </p:nvGrpSpPr>
        <p:grpSpPr bwMode="auto">
          <a:xfrm>
            <a:off x="-25400" y="2928938"/>
            <a:ext cx="3175000" cy="519112"/>
            <a:chOff x="-8" y="1837"/>
            <a:chExt cx="2000" cy="327"/>
          </a:xfrm>
        </p:grpSpPr>
        <p:graphicFrame>
          <p:nvGraphicFramePr>
            <p:cNvPr id="521224" name="Object 8"/>
            <p:cNvGraphicFramePr>
              <a:graphicFrameLocks noChangeAspect="1"/>
            </p:cNvGraphicFramePr>
            <p:nvPr>
              <p:extLst>
                <p:ext uri="{D42A27DB-BD31-4B8C-83A1-F6EECF244321}">
                  <p14:modId xmlns:p14="http://schemas.microsoft.com/office/powerpoint/2010/main" val="2739866242"/>
                </p:ext>
              </p:extLst>
            </p:nvPr>
          </p:nvGraphicFramePr>
          <p:xfrm>
            <a:off x="1091" y="1874"/>
            <a:ext cx="901" cy="277"/>
          </p:xfrm>
          <a:graphic>
            <a:graphicData uri="http://schemas.openxmlformats.org/presentationml/2006/ole">
              <mc:AlternateContent xmlns:mc="http://schemas.openxmlformats.org/markup-compatibility/2006">
                <mc:Choice xmlns:v="urn:schemas-microsoft-com:vml" Requires="v">
                  <p:oleObj name="Equation" r:id="rId12" imgW="571320" imgH="177480" progId="Equation.DSMT4">
                    <p:embed/>
                  </p:oleObj>
                </mc:Choice>
                <mc:Fallback>
                  <p:oleObj name="Equation" r:id="rId12" imgW="571320" imgH="177480" progId="Equation.DSMT4">
                    <p:embed/>
                    <p:pic>
                      <p:nvPicPr>
                        <p:cNvPr id="0" name="Object 8"/>
                        <p:cNvPicPr>
                          <a:picLocks noChangeAspect="1" noChangeArrowheads="1"/>
                        </p:cNvPicPr>
                        <p:nvPr/>
                      </p:nvPicPr>
                      <p:blipFill>
                        <a:blip r:embed="rId13"/>
                        <a:srcRect/>
                        <a:stretch>
                          <a:fillRect/>
                        </a:stretch>
                      </p:blipFill>
                      <p:spPr bwMode="auto">
                        <a:xfrm>
                          <a:off x="1091" y="1874"/>
                          <a:ext cx="901"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1442" name="Rectangle 226"/>
            <p:cNvSpPr>
              <a:spLocks noChangeArrowheads="1"/>
            </p:cNvSpPr>
            <p:nvPr/>
          </p:nvSpPr>
          <p:spPr bwMode="auto">
            <a:xfrm>
              <a:off x="-8" y="1837"/>
              <a:ext cx="1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是否正确？</a:t>
              </a:r>
            </a:p>
          </p:txBody>
        </p:sp>
      </p:grpSp>
      <p:grpSp>
        <p:nvGrpSpPr>
          <p:cNvPr id="521448" name="Group 232"/>
          <p:cNvGrpSpPr>
            <a:grpSpLocks/>
          </p:cNvGrpSpPr>
          <p:nvPr/>
        </p:nvGrpSpPr>
        <p:grpSpPr bwMode="auto">
          <a:xfrm>
            <a:off x="0" y="4138613"/>
            <a:ext cx="5661025" cy="547687"/>
            <a:chOff x="0" y="2567"/>
            <a:chExt cx="3566" cy="345"/>
          </a:xfrm>
        </p:grpSpPr>
        <p:sp>
          <p:nvSpPr>
            <p:cNvPr id="521375" name="Rectangle 159"/>
            <p:cNvSpPr>
              <a:spLocks noChangeArrowheads="1"/>
            </p:cNvSpPr>
            <p:nvPr/>
          </p:nvSpPr>
          <p:spPr bwMode="auto">
            <a:xfrm>
              <a:off x="0" y="2567"/>
              <a:ext cx="3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采用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检验法</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求得  的拒绝域为</a:t>
              </a:r>
            </a:p>
          </p:txBody>
        </p:sp>
        <p:graphicFrame>
          <p:nvGraphicFramePr>
            <p:cNvPr id="521285" name="Object 69"/>
            <p:cNvGraphicFramePr>
              <a:graphicFrameLocks noChangeAspect="1"/>
            </p:cNvGraphicFramePr>
            <p:nvPr/>
          </p:nvGraphicFramePr>
          <p:xfrm>
            <a:off x="485" y="2657"/>
            <a:ext cx="180" cy="197"/>
          </p:xfrm>
          <a:graphic>
            <a:graphicData uri="http://schemas.openxmlformats.org/presentationml/2006/ole">
              <mc:AlternateContent xmlns:mc="http://schemas.openxmlformats.org/markup-compatibility/2006">
                <mc:Choice xmlns:v="urn:schemas-microsoft-com:vml" Requires="v">
                  <p:oleObj name="公式" r:id="rId14" imgW="114120" imgH="126720" progId="Equation.3">
                    <p:embed/>
                  </p:oleObj>
                </mc:Choice>
                <mc:Fallback>
                  <p:oleObj name="公式" r:id="rId14" imgW="114120" imgH="126720" progId="Equation.3">
                    <p:embed/>
                    <p:pic>
                      <p:nvPicPr>
                        <p:cNvPr id="0" name="Object 6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 y="2657"/>
                          <a:ext cx="180" cy="1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447" name="Object 231"/>
            <p:cNvGraphicFramePr>
              <a:graphicFrameLocks noChangeAspect="1"/>
            </p:cNvGraphicFramePr>
            <p:nvPr/>
          </p:nvGraphicFramePr>
          <p:xfrm>
            <a:off x="1884" y="2616"/>
            <a:ext cx="300" cy="296"/>
          </p:xfrm>
          <a:graphic>
            <a:graphicData uri="http://schemas.openxmlformats.org/presentationml/2006/ole">
              <mc:AlternateContent xmlns:mc="http://schemas.openxmlformats.org/markup-compatibility/2006">
                <mc:Choice xmlns:v="urn:schemas-microsoft-com:vml" Requires="v">
                  <p:oleObj name="公式" r:id="rId16" imgW="190440" imgH="190440" progId="Equation.3">
                    <p:embed/>
                  </p:oleObj>
                </mc:Choice>
                <mc:Fallback>
                  <p:oleObj name="公式" r:id="rId16" imgW="190440" imgH="190440" progId="Equation.3">
                    <p:embed/>
                    <p:pic>
                      <p:nvPicPr>
                        <p:cNvPr id="0" name="Object 2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4" y="2616"/>
                          <a:ext cx="300"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21449" name="Object 233"/>
          <p:cNvGraphicFramePr>
            <a:graphicFrameLocks noChangeAspect="1"/>
          </p:cNvGraphicFramePr>
          <p:nvPr>
            <p:extLst>
              <p:ext uri="{D42A27DB-BD31-4B8C-83A1-F6EECF244321}">
                <p14:modId xmlns:p14="http://schemas.microsoft.com/office/powerpoint/2010/main" val="907350060"/>
              </p:ext>
            </p:extLst>
          </p:nvPr>
        </p:nvGraphicFramePr>
        <p:xfrm>
          <a:off x="4994275" y="4564063"/>
          <a:ext cx="1589088" cy="755650"/>
        </p:xfrm>
        <a:graphic>
          <a:graphicData uri="http://schemas.openxmlformats.org/presentationml/2006/ole">
            <mc:AlternateContent xmlns:mc="http://schemas.openxmlformats.org/markup-compatibility/2006">
              <mc:Choice xmlns:v="urn:schemas-microsoft-com:vml" Requires="v">
                <p:oleObj name="Equation" r:id="rId18" imgW="634680" imgH="304560" progId="Equation.DSMT4">
                  <p:embed/>
                </p:oleObj>
              </mc:Choice>
              <mc:Fallback>
                <p:oleObj name="Equation" r:id="rId18" imgW="634680" imgH="304560" progId="Equation.DSMT4">
                  <p:embed/>
                  <p:pic>
                    <p:nvPicPr>
                      <p:cNvPr id="0" name="Object 233"/>
                      <p:cNvPicPr>
                        <a:picLocks noChangeAspect="1" noChangeArrowheads="1"/>
                      </p:cNvPicPr>
                      <p:nvPr/>
                    </p:nvPicPr>
                    <p:blipFill>
                      <a:blip r:embed="rId19"/>
                      <a:srcRect/>
                      <a:stretch>
                        <a:fillRect/>
                      </a:stretch>
                    </p:blipFill>
                    <p:spPr bwMode="auto">
                      <a:xfrm>
                        <a:off x="4994275" y="4564063"/>
                        <a:ext cx="1589088" cy="7556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450" name="Object 234"/>
          <p:cNvGraphicFramePr>
            <a:graphicFrameLocks noChangeAspect="1"/>
          </p:cNvGraphicFramePr>
          <p:nvPr>
            <p:extLst>
              <p:ext uri="{D42A27DB-BD31-4B8C-83A1-F6EECF244321}">
                <p14:modId xmlns:p14="http://schemas.microsoft.com/office/powerpoint/2010/main" val="1846835015"/>
              </p:ext>
            </p:extLst>
          </p:nvPr>
        </p:nvGraphicFramePr>
        <p:xfrm>
          <a:off x="6484938" y="4716463"/>
          <a:ext cx="922337" cy="377825"/>
        </p:xfrm>
        <a:graphic>
          <a:graphicData uri="http://schemas.openxmlformats.org/presentationml/2006/ole">
            <mc:AlternateContent xmlns:mc="http://schemas.openxmlformats.org/markup-compatibility/2006">
              <mc:Choice xmlns:v="urn:schemas-microsoft-com:vml" Requires="v">
                <p:oleObj name="Equation" r:id="rId20" imgW="368280" imgH="152280" progId="Equation.DSMT4">
                  <p:embed/>
                </p:oleObj>
              </mc:Choice>
              <mc:Fallback>
                <p:oleObj name="Equation" r:id="rId20" imgW="368280" imgH="152280" progId="Equation.DSMT4">
                  <p:embed/>
                  <p:pic>
                    <p:nvPicPr>
                      <p:cNvPr id="0" name="Object 234"/>
                      <p:cNvPicPr>
                        <a:picLocks noChangeAspect="1" noChangeArrowheads="1"/>
                      </p:cNvPicPr>
                      <p:nvPr/>
                    </p:nvPicPr>
                    <p:blipFill>
                      <a:blip r:embed="rId21"/>
                      <a:srcRect/>
                      <a:stretch>
                        <a:fillRect/>
                      </a:stretch>
                    </p:blipFill>
                    <p:spPr bwMode="auto">
                      <a:xfrm>
                        <a:off x="6484938" y="4716463"/>
                        <a:ext cx="922337" cy="377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1461" name="Group 245"/>
          <p:cNvGrpSpPr>
            <a:grpSpLocks/>
          </p:cNvGrpSpPr>
          <p:nvPr/>
        </p:nvGrpSpPr>
        <p:grpSpPr bwMode="auto">
          <a:xfrm>
            <a:off x="12700" y="5197475"/>
            <a:ext cx="2379663" cy="519113"/>
            <a:chOff x="8" y="3282"/>
            <a:chExt cx="1499" cy="327"/>
          </a:xfrm>
        </p:grpSpPr>
        <p:sp>
          <p:nvSpPr>
            <p:cNvPr id="521451" name="Rectangle 235"/>
            <p:cNvSpPr>
              <a:spLocks noChangeArrowheads="1"/>
            </p:cNvSpPr>
            <p:nvPr/>
          </p:nvSpPr>
          <p:spPr bwMode="auto">
            <a:xfrm>
              <a:off x="8" y="3282"/>
              <a:ext cx="9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又算得</a:t>
              </a:r>
            </a:p>
          </p:txBody>
        </p:sp>
        <p:graphicFrame>
          <p:nvGraphicFramePr>
            <p:cNvPr id="521452" name="Object 236"/>
            <p:cNvGraphicFramePr>
              <a:graphicFrameLocks noChangeAspect="1"/>
            </p:cNvGraphicFramePr>
            <p:nvPr>
              <p:extLst>
                <p:ext uri="{D42A27DB-BD31-4B8C-83A1-F6EECF244321}">
                  <p14:modId xmlns:p14="http://schemas.microsoft.com/office/powerpoint/2010/main" val="1670280408"/>
                </p:ext>
              </p:extLst>
            </p:nvPr>
          </p:nvGraphicFramePr>
          <p:xfrm>
            <a:off x="746" y="3346"/>
            <a:ext cx="761" cy="238"/>
          </p:xfrm>
          <a:graphic>
            <a:graphicData uri="http://schemas.openxmlformats.org/presentationml/2006/ole">
              <mc:AlternateContent xmlns:mc="http://schemas.openxmlformats.org/markup-compatibility/2006">
                <mc:Choice xmlns:v="urn:schemas-microsoft-com:vml" Requires="v">
                  <p:oleObj name="Equation" r:id="rId22" imgW="482400" imgH="152280" progId="Equation.DSMT4">
                    <p:embed/>
                  </p:oleObj>
                </mc:Choice>
                <mc:Fallback>
                  <p:oleObj name="Equation" r:id="rId22" imgW="482400" imgH="152280" progId="Equation.DSMT4">
                    <p:embed/>
                    <p:pic>
                      <p:nvPicPr>
                        <p:cNvPr id="0" name="Object 236"/>
                        <p:cNvPicPr>
                          <a:picLocks noChangeAspect="1" noChangeArrowheads="1"/>
                        </p:cNvPicPr>
                        <p:nvPr/>
                      </p:nvPicPr>
                      <p:blipFill>
                        <a:blip r:embed="rId23"/>
                        <a:srcRect/>
                        <a:stretch>
                          <a:fillRect/>
                        </a:stretch>
                      </p:blipFill>
                      <p:spPr bwMode="auto">
                        <a:xfrm>
                          <a:off x="746" y="3346"/>
                          <a:ext cx="761" cy="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1453" name="Rectangle 237"/>
          <p:cNvSpPr>
            <a:spLocks noChangeArrowheads="1"/>
          </p:cNvSpPr>
          <p:nvPr/>
        </p:nvSpPr>
        <p:spPr bwMode="auto">
          <a:xfrm>
            <a:off x="2363788" y="5173663"/>
            <a:ext cx="15509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因为</a:t>
            </a:r>
          </a:p>
        </p:txBody>
      </p:sp>
      <p:graphicFrame>
        <p:nvGraphicFramePr>
          <p:cNvPr id="521454" name="Object 238"/>
          <p:cNvGraphicFramePr>
            <a:graphicFrameLocks noChangeAspect="1"/>
          </p:cNvGraphicFramePr>
          <p:nvPr>
            <p:extLst>
              <p:ext uri="{D42A27DB-BD31-4B8C-83A1-F6EECF244321}">
                <p14:modId xmlns:p14="http://schemas.microsoft.com/office/powerpoint/2010/main" val="3955232006"/>
              </p:ext>
            </p:extLst>
          </p:nvPr>
        </p:nvGraphicFramePr>
        <p:xfrm>
          <a:off x="2568575" y="5634038"/>
          <a:ext cx="2733675" cy="471487"/>
        </p:xfrm>
        <a:graphic>
          <a:graphicData uri="http://schemas.openxmlformats.org/presentationml/2006/ole">
            <mc:AlternateContent xmlns:mc="http://schemas.openxmlformats.org/markup-compatibility/2006">
              <mc:Choice xmlns:v="urn:schemas-microsoft-com:vml" Requires="v">
                <p:oleObj name="Equation" r:id="rId24" imgW="1091880" imgH="190440" progId="Equation.DSMT4">
                  <p:embed/>
                </p:oleObj>
              </mc:Choice>
              <mc:Fallback>
                <p:oleObj name="Equation" r:id="rId24" imgW="1091880" imgH="190440" progId="Equation.DSMT4">
                  <p:embed/>
                  <p:pic>
                    <p:nvPicPr>
                      <p:cNvPr id="0" name="Object 238"/>
                      <p:cNvPicPr>
                        <a:picLocks noChangeAspect="1" noChangeArrowheads="1"/>
                      </p:cNvPicPr>
                      <p:nvPr/>
                    </p:nvPicPr>
                    <p:blipFill>
                      <a:blip r:embed="rId25"/>
                      <a:srcRect/>
                      <a:stretch>
                        <a:fillRect/>
                      </a:stretch>
                    </p:blipFill>
                    <p:spPr bwMode="auto">
                      <a:xfrm>
                        <a:off x="2568575" y="5634038"/>
                        <a:ext cx="2733675" cy="4714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455" name="Object 239"/>
          <p:cNvGraphicFramePr>
            <a:graphicFrameLocks noChangeAspect="1"/>
          </p:cNvGraphicFramePr>
          <p:nvPr>
            <p:extLst>
              <p:ext uri="{D42A27DB-BD31-4B8C-83A1-F6EECF244321}">
                <p14:modId xmlns:p14="http://schemas.microsoft.com/office/powerpoint/2010/main" val="1170137860"/>
              </p:ext>
            </p:extLst>
          </p:nvPr>
        </p:nvGraphicFramePr>
        <p:xfrm>
          <a:off x="5164138" y="5668963"/>
          <a:ext cx="922337" cy="377825"/>
        </p:xfrm>
        <a:graphic>
          <a:graphicData uri="http://schemas.openxmlformats.org/presentationml/2006/ole">
            <mc:AlternateContent xmlns:mc="http://schemas.openxmlformats.org/markup-compatibility/2006">
              <mc:Choice xmlns:v="urn:schemas-microsoft-com:vml" Requires="v">
                <p:oleObj name="Equation" r:id="rId26" imgW="368280" imgH="152280" progId="Equation.DSMT4">
                  <p:embed/>
                </p:oleObj>
              </mc:Choice>
              <mc:Fallback>
                <p:oleObj name="Equation" r:id="rId26" imgW="368280" imgH="152280" progId="Equation.DSMT4">
                  <p:embed/>
                  <p:pic>
                    <p:nvPicPr>
                      <p:cNvPr id="0" name="Object 239"/>
                      <p:cNvPicPr>
                        <a:picLocks noChangeAspect="1" noChangeArrowheads="1"/>
                      </p:cNvPicPr>
                      <p:nvPr/>
                    </p:nvPicPr>
                    <p:blipFill>
                      <a:blip r:embed="rId27"/>
                      <a:srcRect/>
                      <a:stretch>
                        <a:fillRect/>
                      </a:stretch>
                    </p:blipFill>
                    <p:spPr bwMode="auto">
                      <a:xfrm>
                        <a:off x="5164138" y="5668963"/>
                        <a:ext cx="922337" cy="377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456" name="Object 240"/>
          <p:cNvGraphicFramePr>
            <a:graphicFrameLocks noChangeAspect="1"/>
          </p:cNvGraphicFramePr>
          <p:nvPr>
            <p:extLst>
              <p:ext uri="{D42A27DB-BD31-4B8C-83A1-F6EECF244321}">
                <p14:modId xmlns:p14="http://schemas.microsoft.com/office/powerpoint/2010/main" val="602360945"/>
              </p:ext>
            </p:extLst>
          </p:nvPr>
        </p:nvGraphicFramePr>
        <p:xfrm>
          <a:off x="6003925" y="5670550"/>
          <a:ext cx="922338" cy="377825"/>
        </p:xfrm>
        <a:graphic>
          <a:graphicData uri="http://schemas.openxmlformats.org/presentationml/2006/ole">
            <mc:AlternateContent xmlns:mc="http://schemas.openxmlformats.org/markup-compatibility/2006">
              <mc:Choice xmlns:v="urn:schemas-microsoft-com:vml" Requires="v">
                <p:oleObj name="Equation" r:id="rId28" imgW="368280" imgH="152280" progId="Equation.DSMT4">
                  <p:embed/>
                </p:oleObj>
              </mc:Choice>
              <mc:Fallback>
                <p:oleObj name="Equation" r:id="rId28" imgW="368280" imgH="152280" progId="Equation.DSMT4">
                  <p:embed/>
                  <p:pic>
                    <p:nvPicPr>
                      <p:cNvPr id="0" name="Object 240"/>
                      <p:cNvPicPr>
                        <a:picLocks noChangeAspect="1" noChangeArrowheads="1"/>
                      </p:cNvPicPr>
                      <p:nvPr/>
                    </p:nvPicPr>
                    <p:blipFill>
                      <a:blip r:embed="rId29"/>
                      <a:srcRect/>
                      <a:stretch>
                        <a:fillRect/>
                      </a:stretch>
                    </p:blipFill>
                    <p:spPr bwMode="auto">
                      <a:xfrm>
                        <a:off x="6003925" y="5670550"/>
                        <a:ext cx="922338" cy="377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1460" name="Group 244"/>
          <p:cNvGrpSpPr>
            <a:grpSpLocks/>
          </p:cNvGrpSpPr>
          <p:nvPr/>
        </p:nvGrpSpPr>
        <p:grpSpPr bwMode="auto">
          <a:xfrm>
            <a:off x="25400" y="6002338"/>
            <a:ext cx="2565400" cy="522287"/>
            <a:chOff x="-8" y="3829"/>
            <a:chExt cx="1616" cy="329"/>
          </a:xfrm>
        </p:grpSpPr>
        <p:sp>
          <p:nvSpPr>
            <p:cNvPr id="521457" name="Rectangle 241"/>
            <p:cNvSpPr>
              <a:spLocks noChangeArrowheads="1"/>
            </p:cNvSpPr>
            <p:nvPr/>
          </p:nvSpPr>
          <p:spPr bwMode="auto">
            <a:xfrm>
              <a:off x="-8" y="3829"/>
              <a:ext cx="16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故不能拒绝</a:t>
              </a:r>
            </a:p>
          </p:txBody>
        </p:sp>
        <p:graphicFrame>
          <p:nvGraphicFramePr>
            <p:cNvPr id="521458" name="Object 242"/>
            <p:cNvGraphicFramePr>
              <a:graphicFrameLocks noChangeAspect="1"/>
            </p:cNvGraphicFramePr>
            <p:nvPr>
              <p:extLst>
                <p:ext uri="{D42A27DB-BD31-4B8C-83A1-F6EECF244321}">
                  <p14:modId xmlns:p14="http://schemas.microsoft.com/office/powerpoint/2010/main" val="2330926256"/>
                </p:ext>
              </p:extLst>
            </p:nvPr>
          </p:nvGraphicFramePr>
          <p:xfrm>
            <a:off x="1156" y="3882"/>
            <a:ext cx="300" cy="276"/>
          </p:xfrm>
          <a:graphic>
            <a:graphicData uri="http://schemas.openxmlformats.org/presentationml/2006/ole">
              <mc:AlternateContent xmlns:mc="http://schemas.openxmlformats.org/markup-compatibility/2006">
                <mc:Choice xmlns:v="urn:schemas-microsoft-com:vml" Requires="v">
                  <p:oleObj name="Equation" r:id="rId30" imgW="190440" imgH="177480" progId="Equation.DSMT4">
                    <p:embed/>
                  </p:oleObj>
                </mc:Choice>
                <mc:Fallback>
                  <p:oleObj name="Equation" r:id="rId30" imgW="190440" imgH="177480" progId="Equation.DSMT4">
                    <p:embed/>
                    <p:pic>
                      <p:nvPicPr>
                        <p:cNvPr id="0" name="Object 242"/>
                        <p:cNvPicPr>
                          <a:picLocks noChangeAspect="1" noChangeArrowheads="1"/>
                        </p:cNvPicPr>
                        <p:nvPr/>
                      </p:nvPicPr>
                      <p:blipFill>
                        <a:blip r:embed="rId31"/>
                        <a:srcRect/>
                        <a:stretch>
                          <a:fillRect/>
                        </a:stretch>
                      </p:blipFill>
                      <p:spPr bwMode="auto">
                        <a:xfrm>
                          <a:off x="1156" y="3882"/>
                          <a:ext cx="300" cy="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1459" name="Rectangle 243"/>
          <p:cNvSpPr>
            <a:spLocks noChangeArrowheads="1"/>
          </p:cNvSpPr>
          <p:nvPr/>
        </p:nvSpPr>
        <p:spPr bwMode="auto">
          <a:xfrm>
            <a:off x="2198688" y="6003925"/>
            <a:ext cx="604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，即可认为接收方的猜测是有道理的</a:t>
            </a:r>
            <a:r>
              <a:rPr lang="en-US" altLang="zh-CN" b="1" dirty="0">
                <a:effectLst>
                  <a:outerShdw blurRad="38100" dist="38100" dir="2700000" algn="tl">
                    <a:srgbClr val="C0C0C0"/>
                  </a:outerShdw>
                </a:effectLst>
                <a:latin typeface="黑体" pitchFamily="49" charset="-122"/>
                <a:ea typeface="黑体" pitchFamily="49" charset="-122"/>
              </a:rPr>
              <a:t>.</a:t>
            </a:r>
          </a:p>
        </p:txBody>
      </p:sp>
      <p:sp>
        <p:nvSpPr>
          <p:cNvPr id="69" name="WordArt 255"/>
          <p:cNvSpPr>
            <a:spLocks noChangeArrowheads="1" noChangeShapeType="1" noTextEdit="1"/>
          </p:cNvSpPr>
          <p:nvPr/>
        </p:nvSpPr>
        <p:spPr bwMode="auto">
          <a:xfrm>
            <a:off x="3914775" y="6502788"/>
            <a:ext cx="4995960" cy="321954"/>
          </a:xfrm>
          <a:prstGeom prst="rect">
            <a:avLst/>
          </a:prstGeom>
          <a:solidFill>
            <a:schemeClr val="bg1"/>
          </a:solidFill>
          <a:ln>
            <a:solidFill>
              <a:srgbClr val="A50021"/>
            </a:solidFill>
          </a:ln>
        </p:spPr>
        <p:txBody>
          <a:bodyPr wrap="none" fromWordArt="1">
            <a:prstTxWarp prst="textPlain">
              <a:avLst>
                <a:gd name="adj" fmla="val 50000"/>
              </a:avLst>
            </a:prstTxWarp>
          </a:bodyPr>
          <a:lstStyle/>
          <a:p>
            <a:r>
              <a:rPr lang="zh-CN" altLang="en-US" sz="3600" b="1" kern="10" dirty="0">
                <a:ln w="12700">
                  <a:solidFill>
                    <a:srgbClr val="FF0000"/>
                  </a:solidFill>
                  <a:round/>
                  <a:headEnd/>
                  <a:tailEnd/>
                </a:ln>
                <a:solidFill>
                  <a:srgbClr val="FFFFCC"/>
                </a:solidFill>
                <a:effectLst>
                  <a:outerShdw dist="35921" dir="2700000" algn="ctr" rotWithShape="0">
                    <a:srgbClr val="990000"/>
                  </a:outerShdw>
                </a:effectLst>
                <a:latin typeface="黑体"/>
                <a:ea typeface="黑体"/>
              </a:rPr>
              <a:t>能否下结论说“接收方的猜测是正确的”</a:t>
            </a:r>
            <a:r>
              <a:rPr lang="en-US" altLang="zh-CN" sz="3600" b="1" kern="10" dirty="0">
                <a:ln w="12700">
                  <a:solidFill>
                    <a:srgbClr val="FF0000"/>
                  </a:solidFill>
                  <a:round/>
                  <a:headEnd/>
                  <a:tailEnd/>
                </a:ln>
                <a:solidFill>
                  <a:srgbClr val="FFFFCC"/>
                </a:solidFill>
                <a:effectLst>
                  <a:outerShdw dist="35921" dir="2700000" algn="ctr" rotWithShape="0">
                    <a:srgbClr val="990000"/>
                  </a:outerShdw>
                </a:effectLst>
                <a:latin typeface="黑体"/>
                <a:ea typeface="黑体"/>
              </a:rPr>
              <a:t>?</a:t>
            </a:r>
            <a:endParaRPr lang="zh-CN" altLang="en-US" sz="3600" b="1" kern="10" dirty="0">
              <a:ln w="12700">
                <a:solidFill>
                  <a:srgbClr val="FF0000"/>
                </a:solidFill>
                <a:round/>
                <a:headEnd/>
                <a:tailEnd/>
              </a:ln>
              <a:solidFill>
                <a:srgbClr val="FFFFCC"/>
              </a:solidFill>
              <a:effectLst>
                <a:outerShdw dist="35921" dir="2700000" algn="ctr" rotWithShape="0">
                  <a:srgbClr val="990000"/>
                </a:outerShdw>
              </a:effectLst>
              <a:latin typeface="黑体"/>
              <a:ea typeface="黑体"/>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1391"/>
                                        </p:tgtEl>
                                        <p:attrNameLst>
                                          <p:attrName>style.visibility</p:attrName>
                                        </p:attrNameLst>
                                      </p:cBhvr>
                                      <p:to>
                                        <p:strVal val="visible"/>
                                      </p:to>
                                    </p:set>
                                    <p:anim calcmode="lin" valueType="num">
                                      <p:cBhvr additive="base">
                                        <p:cTn id="7" dur="500" fill="hold"/>
                                        <p:tgtEl>
                                          <p:spTgt spid="521391"/>
                                        </p:tgtEl>
                                        <p:attrNameLst>
                                          <p:attrName>ppt_x</p:attrName>
                                        </p:attrNameLst>
                                      </p:cBhvr>
                                      <p:tavLst>
                                        <p:tav tm="0">
                                          <p:val>
                                            <p:strVal val="0-#ppt_w/2"/>
                                          </p:val>
                                        </p:tav>
                                        <p:tav tm="100000">
                                          <p:val>
                                            <p:strVal val="#ppt_x"/>
                                          </p:val>
                                        </p:tav>
                                      </p:tavLst>
                                    </p:anim>
                                    <p:anim calcmode="lin" valueType="num">
                                      <p:cBhvr additive="base">
                                        <p:cTn id="8" dur="500" fill="hold"/>
                                        <p:tgtEl>
                                          <p:spTgt spid="52139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21384"/>
                                        </p:tgtEl>
                                        <p:attrNameLst>
                                          <p:attrName>style.visibility</p:attrName>
                                        </p:attrNameLst>
                                      </p:cBhvr>
                                      <p:to>
                                        <p:strVal val="visible"/>
                                      </p:to>
                                    </p:set>
                                    <p:animEffect transition="in" filter="dissolve">
                                      <p:cBhvr>
                                        <p:cTn id="12" dur="500"/>
                                        <p:tgtEl>
                                          <p:spTgt spid="521384"/>
                                        </p:tgtEl>
                                      </p:cBhvr>
                                    </p:animEffect>
                                  </p:childTnLst>
                                </p:cTn>
                              </p:par>
                            </p:childTnLst>
                          </p:cTn>
                        </p:par>
                        <p:par>
                          <p:cTn id="13" fill="hold" nodeType="afterGroup">
                            <p:stCondLst>
                              <p:cond delay="1000"/>
                            </p:stCondLst>
                            <p:childTnLst>
                              <p:par>
                                <p:cTn id="14" presetID="9" presetClass="entr" presetSubtype="0" fill="hold" nodeType="afterEffect">
                                  <p:stCondLst>
                                    <p:cond delay="0"/>
                                  </p:stCondLst>
                                  <p:childTnLst>
                                    <p:set>
                                      <p:cBhvr>
                                        <p:cTn id="15" dur="1" fill="hold">
                                          <p:stCondLst>
                                            <p:cond delay="0"/>
                                          </p:stCondLst>
                                        </p:cTn>
                                        <p:tgtEl>
                                          <p:spTgt spid="521445"/>
                                        </p:tgtEl>
                                        <p:attrNameLst>
                                          <p:attrName>style.visibility</p:attrName>
                                        </p:attrNameLst>
                                      </p:cBhvr>
                                      <p:to>
                                        <p:strVal val="visible"/>
                                      </p:to>
                                    </p:set>
                                    <p:animEffect transition="in" filter="dissolve">
                                      <p:cBhvr>
                                        <p:cTn id="16" dur="500"/>
                                        <p:tgtEl>
                                          <p:spTgt spid="521445"/>
                                        </p:tgtEl>
                                      </p:cBhvr>
                                    </p:animEffect>
                                  </p:childTnLst>
                                </p:cTn>
                              </p:par>
                            </p:childTnLst>
                          </p:cTn>
                        </p:par>
                        <p:par>
                          <p:cTn id="17" fill="hold" nodeType="afterGroup">
                            <p:stCondLst>
                              <p:cond delay="1500"/>
                            </p:stCondLst>
                            <p:childTnLst>
                              <p:par>
                                <p:cTn id="18" presetID="9" presetClass="entr" presetSubtype="0" fill="hold" nodeType="afterEffect">
                                  <p:stCondLst>
                                    <p:cond delay="0"/>
                                  </p:stCondLst>
                                  <p:childTnLst>
                                    <p:set>
                                      <p:cBhvr>
                                        <p:cTn id="19" dur="1" fill="hold">
                                          <p:stCondLst>
                                            <p:cond delay="0"/>
                                          </p:stCondLst>
                                        </p:cTn>
                                        <p:tgtEl>
                                          <p:spTgt spid="521444"/>
                                        </p:tgtEl>
                                        <p:attrNameLst>
                                          <p:attrName>style.visibility</p:attrName>
                                        </p:attrNameLst>
                                      </p:cBhvr>
                                      <p:to>
                                        <p:strVal val="visible"/>
                                      </p:to>
                                    </p:set>
                                    <p:animEffect transition="in" filter="dissolve">
                                      <p:cBhvr>
                                        <p:cTn id="20" dur="500"/>
                                        <p:tgtEl>
                                          <p:spTgt spid="521444"/>
                                        </p:tgtEl>
                                      </p:cBhvr>
                                    </p:animEffect>
                                  </p:childTnLst>
                                </p:cTn>
                              </p:par>
                            </p:childTnLst>
                          </p:cTn>
                        </p:par>
                        <p:par>
                          <p:cTn id="21" fill="hold" nodeType="afterGroup">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521386"/>
                                        </p:tgtEl>
                                        <p:attrNameLst>
                                          <p:attrName>style.visibility</p:attrName>
                                        </p:attrNameLst>
                                      </p:cBhvr>
                                      <p:to>
                                        <p:strVal val="visible"/>
                                      </p:to>
                                    </p:set>
                                    <p:animEffect transition="in" filter="dissolve">
                                      <p:cBhvr>
                                        <p:cTn id="24" dur="500"/>
                                        <p:tgtEl>
                                          <p:spTgt spid="521386"/>
                                        </p:tgtEl>
                                      </p:cBhvr>
                                    </p:animEffect>
                                  </p:childTnLst>
                                </p:cTn>
                              </p:par>
                            </p:childTnLst>
                          </p:cTn>
                        </p:par>
                        <p:par>
                          <p:cTn id="25" fill="hold" nodeType="afterGroup">
                            <p:stCondLst>
                              <p:cond delay="2500"/>
                            </p:stCondLst>
                            <p:childTnLst>
                              <p:par>
                                <p:cTn id="26" presetID="9" presetClass="entr" presetSubtype="0" fill="hold" nodeType="afterEffect">
                                  <p:stCondLst>
                                    <p:cond delay="0"/>
                                  </p:stCondLst>
                                  <p:childTnLst>
                                    <p:set>
                                      <p:cBhvr>
                                        <p:cTn id="27" dur="1" fill="hold">
                                          <p:stCondLst>
                                            <p:cond delay="0"/>
                                          </p:stCondLst>
                                        </p:cTn>
                                        <p:tgtEl>
                                          <p:spTgt spid="521223"/>
                                        </p:tgtEl>
                                        <p:attrNameLst>
                                          <p:attrName>style.visibility</p:attrName>
                                        </p:attrNameLst>
                                      </p:cBhvr>
                                      <p:to>
                                        <p:strVal val="visible"/>
                                      </p:to>
                                    </p:set>
                                    <p:animEffect transition="in" filter="dissolve">
                                      <p:cBhvr>
                                        <p:cTn id="28" dur="500"/>
                                        <p:tgtEl>
                                          <p:spTgt spid="521223"/>
                                        </p:tgtEl>
                                      </p:cBhvr>
                                    </p:animEffect>
                                  </p:childTnLst>
                                </p:cTn>
                              </p:par>
                            </p:childTnLst>
                          </p:cTn>
                        </p:par>
                        <p:par>
                          <p:cTn id="29" fill="hold" nodeType="afterGroup">
                            <p:stCondLst>
                              <p:cond delay="3000"/>
                            </p:stCondLst>
                            <p:childTnLst>
                              <p:par>
                                <p:cTn id="30" presetID="9" presetClass="entr" presetSubtype="0" fill="hold" grpId="0" nodeType="afterEffect">
                                  <p:stCondLst>
                                    <p:cond delay="0"/>
                                  </p:stCondLst>
                                  <p:childTnLst>
                                    <p:set>
                                      <p:cBhvr>
                                        <p:cTn id="31" dur="1" fill="hold">
                                          <p:stCondLst>
                                            <p:cond delay="0"/>
                                          </p:stCondLst>
                                        </p:cTn>
                                        <p:tgtEl>
                                          <p:spTgt spid="521441"/>
                                        </p:tgtEl>
                                        <p:attrNameLst>
                                          <p:attrName>style.visibility</p:attrName>
                                        </p:attrNameLst>
                                      </p:cBhvr>
                                      <p:to>
                                        <p:strVal val="visible"/>
                                      </p:to>
                                    </p:set>
                                    <p:animEffect transition="in" filter="dissolve">
                                      <p:cBhvr>
                                        <p:cTn id="32" dur="500"/>
                                        <p:tgtEl>
                                          <p:spTgt spid="521441"/>
                                        </p:tgtEl>
                                      </p:cBhvr>
                                    </p:animEffect>
                                  </p:childTnLst>
                                </p:cTn>
                              </p:par>
                            </p:childTnLst>
                          </p:cTn>
                        </p:par>
                        <p:par>
                          <p:cTn id="33" fill="hold" nodeType="afterGroup">
                            <p:stCondLst>
                              <p:cond delay="3500"/>
                            </p:stCondLst>
                            <p:childTnLst>
                              <p:par>
                                <p:cTn id="34" presetID="9" presetClass="entr" presetSubtype="0" fill="hold" nodeType="afterEffect">
                                  <p:stCondLst>
                                    <p:cond delay="0"/>
                                  </p:stCondLst>
                                  <p:childTnLst>
                                    <p:set>
                                      <p:cBhvr>
                                        <p:cTn id="35" dur="1" fill="hold">
                                          <p:stCondLst>
                                            <p:cond delay="0"/>
                                          </p:stCondLst>
                                        </p:cTn>
                                        <p:tgtEl>
                                          <p:spTgt spid="521443"/>
                                        </p:tgtEl>
                                        <p:attrNameLst>
                                          <p:attrName>style.visibility</p:attrName>
                                        </p:attrNameLst>
                                      </p:cBhvr>
                                      <p:to>
                                        <p:strVal val="visible"/>
                                      </p:to>
                                    </p:set>
                                    <p:animEffect transition="in" filter="dissolve">
                                      <p:cBhvr>
                                        <p:cTn id="36" dur="500"/>
                                        <p:tgtEl>
                                          <p:spTgt spid="52144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grpId="0" nodeType="clickEffect">
                                  <p:stCondLst>
                                    <p:cond delay="0"/>
                                  </p:stCondLst>
                                  <p:childTnLst>
                                    <p:set>
                                      <p:cBhvr>
                                        <p:cTn id="40" dur="1" fill="hold">
                                          <p:stCondLst>
                                            <p:cond delay="0"/>
                                          </p:stCondLst>
                                        </p:cTn>
                                        <p:tgtEl>
                                          <p:spTgt spid="521226"/>
                                        </p:tgtEl>
                                        <p:attrNameLst>
                                          <p:attrName>style.visibility</p:attrName>
                                        </p:attrNameLst>
                                      </p:cBhvr>
                                      <p:to>
                                        <p:strVal val="visible"/>
                                      </p:to>
                                    </p:set>
                                    <p:anim calcmode="lin" valueType="num">
                                      <p:cBhvr>
                                        <p:cTn id="41" dur="500" fill="hold"/>
                                        <p:tgtEl>
                                          <p:spTgt spid="521226"/>
                                        </p:tgtEl>
                                        <p:attrNameLst>
                                          <p:attrName>ppt_w</p:attrName>
                                        </p:attrNameLst>
                                      </p:cBhvr>
                                      <p:tavLst>
                                        <p:tav tm="0">
                                          <p:val>
                                            <p:fltVal val="0"/>
                                          </p:val>
                                        </p:tav>
                                        <p:tav tm="100000">
                                          <p:val>
                                            <p:strVal val="#ppt_w"/>
                                          </p:val>
                                        </p:tav>
                                      </p:tavLst>
                                    </p:anim>
                                    <p:anim calcmode="lin" valueType="num">
                                      <p:cBhvr>
                                        <p:cTn id="42" dur="500" fill="hold"/>
                                        <p:tgtEl>
                                          <p:spTgt spid="521226"/>
                                        </p:tgtEl>
                                        <p:attrNameLst>
                                          <p:attrName>ppt_h</p:attrName>
                                        </p:attrNameLst>
                                      </p:cBhvr>
                                      <p:tavLst>
                                        <p:tav tm="0">
                                          <p:val>
                                            <p:fltVal val="0"/>
                                          </p:val>
                                        </p:tav>
                                        <p:tav tm="100000">
                                          <p:val>
                                            <p:strVal val="#ppt_h"/>
                                          </p:val>
                                        </p:tav>
                                      </p:tavLst>
                                    </p:anim>
                                    <p:animEffect transition="in" filter="fade">
                                      <p:cBhvr>
                                        <p:cTn id="43" dur="500"/>
                                        <p:tgtEl>
                                          <p:spTgt spid="521226"/>
                                        </p:tgtEl>
                                      </p:cBhvr>
                                    </p:animEffect>
                                  </p:childTnLst>
                                </p:cTn>
                              </p:par>
                            </p:childTnLst>
                          </p:cTn>
                        </p:par>
                        <p:par>
                          <p:cTn id="44" fill="hold" nodeType="afterGroup">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521218"/>
                                        </p:tgtEl>
                                        <p:attrNameLst>
                                          <p:attrName>style.visibility</p:attrName>
                                        </p:attrNameLst>
                                      </p:cBhvr>
                                      <p:to>
                                        <p:strVal val="visible"/>
                                      </p:to>
                                    </p:set>
                                    <p:animEffect transition="in" filter="dissolve">
                                      <p:cBhvr>
                                        <p:cTn id="47" dur="500"/>
                                        <p:tgtEl>
                                          <p:spTgt spid="521218"/>
                                        </p:tgtEl>
                                      </p:cBhvr>
                                    </p:animEffect>
                                  </p:childTnLst>
                                </p:cTn>
                              </p:par>
                            </p:childTnLst>
                          </p:cTn>
                        </p:par>
                        <p:par>
                          <p:cTn id="48" fill="hold" nodeType="afterGroup">
                            <p:stCondLst>
                              <p:cond delay="1000"/>
                            </p:stCondLst>
                            <p:childTnLst>
                              <p:par>
                                <p:cTn id="49" presetID="53" presetClass="entr" presetSubtype="0" fill="hold" nodeType="afterEffect">
                                  <p:stCondLst>
                                    <p:cond delay="0"/>
                                  </p:stCondLst>
                                  <p:childTnLst>
                                    <p:set>
                                      <p:cBhvr>
                                        <p:cTn id="50" dur="1" fill="hold">
                                          <p:stCondLst>
                                            <p:cond delay="0"/>
                                          </p:stCondLst>
                                        </p:cTn>
                                        <p:tgtEl>
                                          <p:spTgt spid="521284"/>
                                        </p:tgtEl>
                                        <p:attrNameLst>
                                          <p:attrName>style.visibility</p:attrName>
                                        </p:attrNameLst>
                                      </p:cBhvr>
                                      <p:to>
                                        <p:strVal val="visible"/>
                                      </p:to>
                                    </p:set>
                                    <p:anim calcmode="lin" valueType="num">
                                      <p:cBhvr>
                                        <p:cTn id="51" dur="500" fill="hold"/>
                                        <p:tgtEl>
                                          <p:spTgt spid="521284"/>
                                        </p:tgtEl>
                                        <p:attrNameLst>
                                          <p:attrName>ppt_w</p:attrName>
                                        </p:attrNameLst>
                                      </p:cBhvr>
                                      <p:tavLst>
                                        <p:tav tm="0">
                                          <p:val>
                                            <p:fltVal val="0"/>
                                          </p:val>
                                        </p:tav>
                                        <p:tav tm="100000">
                                          <p:val>
                                            <p:strVal val="#ppt_w"/>
                                          </p:val>
                                        </p:tav>
                                      </p:tavLst>
                                    </p:anim>
                                    <p:anim calcmode="lin" valueType="num">
                                      <p:cBhvr>
                                        <p:cTn id="52" dur="500" fill="hold"/>
                                        <p:tgtEl>
                                          <p:spTgt spid="521284"/>
                                        </p:tgtEl>
                                        <p:attrNameLst>
                                          <p:attrName>ppt_h</p:attrName>
                                        </p:attrNameLst>
                                      </p:cBhvr>
                                      <p:tavLst>
                                        <p:tav tm="0">
                                          <p:val>
                                            <p:fltVal val="0"/>
                                          </p:val>
                                        </p:tav>
                                        <p:tav tm="100000">
                                          <p:val>
                                            <p:strVal val="#ppt_h"/>
                                          </p:val>
                                        </p:tav>
                                      </p:tavLst>
                                    </p:anim>
                                    <p:animEffect transition="in" filter="fade">
                                      <p:cBhvr>
                                        <p:cTn id="53" dur="500"/>
                                        <p:tgtEl>
                                          <p:spTgt spid="52128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521448"/>
                                        </p:tgtEl>
                                        <p:attrNameLst>
                                          <p:attrName>style.visibility</p:attrName>
                                        </p:attrNameLst>
                                      </p:cBhvr>
                                      <p:to>
                                        <p:strVal val="visible"/>
                                      </p:to>
                                    </p:set>
                                    <p:animEffect transition="in" filter="dissolve">
                                      <p:cBhvr>
                                        <p:cTn id="58" dur="500"/>
                                        <p:tgtEl>
                                          <p:spTgt spid="521448"/>
                                        </p:tgtEl>
                                      </p:cBhvr>
                                    </p:animEffect>
                                  </p:childTnLst>
                                </p:cTn>
                              </p:par>
                            </p:childTnLst>
                          </p:cTn>
                        </p:par>
                        <p:par>
                          <p:cTn id="59" fill="hold" nodeType="afterGroup">
                            <p:stCondLst>
                              <p:cond delay="500"/>
                            </p:stCondLst>
                            <p:childTnLst>
                              <p:par>
                                <p:cTn id="60" presetID="9" presetClass="entr" presetSubtype="0" fill="hold" nodeType="afterEffect">
                                  <p:stCondLst>
                                    <p:cond delay="0"/>
                                  </p:stCondLst>
                                  <p:childTnLst>
                                    <p:set>
                                      <p:cBhvr>
                                        <p:cTn id="61" dur="1" fill="hold">
                                          <p:stCondLst>
                                            <p:cond delay="0"/>
                                          </p:stCondLst>
                                        </p:cTn>
                                        <p:tgtEl>
                                          <p:spTgt spid="521376"/>
                                        </p:tgtEl>
                                        <p:attrNameLst>
                                          <p:attrName>style.visibility</p:attrName>
                                        </p:attrNameLst>
                                      </p:cBhvr>
                                      <p:to>
                                        <p:strVal val="visible"/>
                                      </p:to>
                                    </p:set>
                                    <p:animEffect transition="in" filter="dissolve">
                                      <p:cBhvr>
                                        <p:cTn id="62" dur="500"/>
                                        <p:tgtEl>
                                          <p:spTgt spid="52137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521449"/>
                                        </p:tgtEl>
                                        <p:attrNameLst>
                                          <p:attrName>style.visibility</p:attrName>
                                        </p:attrNameLst>
                                      </p:cBhvr>
                                      <p:to>
                                        <p:strVal val="visible"/>
                                      </p:to>
                                    </p:set>
                                    <p:animEffect transition="in" filter="dissolve">
                                      <p:cBhvr>
                                        <p:cTn id="67" dur="500"/>
                                        <p:tgtEl>
                                          <p:spTgt spid="52144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521450"/>
                                        </p:tgtEl>
                                        <p:attrNameLst>
                                          <p:attrName>style.visibility</p:attrName>
                                        </p:attrNameLst>
                                      </p:cBhvr>
                                      <p:to>
                                        <p:strVal val="visible"/>
                                      </p:to>
                                    </p:set>
                                    <p:animEffect transition="in" filter="dissolve">
                                      <p:cBhvr>
                                        <p:cTn id="72" dur="500"/>
                                        <p:tgtEl>
                                          <p:spTgt spid="52145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521461"/>
                                        </p:tgtEl>
                                        <p:attrNameLst>
                                          <p:attrName>style.visibility</p:attrName>
                                        </p:attrNameLst>
                                      </p:cBhvr>
                                      <p:to>
                                        <p:strVal val="visible"/>
                                      </p:to>
                                    </p:set>
                                    <p:animEffect transition="in" filter="dissolve">
                                      <p:cBhvr>
                                        <p:cTn id="77" dur="500"/>
                                        <p:tgtEl>
                                          <p:spTgt spid="52146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21453"/>
                                        </p:tgtEl>
                                        <p:attrNameLst>
                                          <p:attrName>style.visibility</p:attrName>
                                        </p:attrNameLst>
                                      </p:cBhvr>
                                      <p:to>
                                        <p:strVal val="visible"/>
                                      </p:to>
                                    </p:set>
                                    <p:animEffect transition="in" filter="dissolve">
                                      <p:cBhvr>
                                        <p:cTn id="82" dur="500"/>
                                        <p:tgtEl>
                                          <p:spTgt spid="521453"/>
                                        </p:tgtEl>
                                      </p:cBhvr>
                                    </p:animEffect>
                                  </p:childTnLst>
                                </p:cTn>
                              </p:par>
                            </p:childTnLst>
                          </p:cTn>
                        </p:par>
                        <p:par>
                          <p:cTn id="83" fill="hold" nodeType="afterGroup">
                            <p:stCondLst>
                              <p:cond delay="500"/>
                            </p:stCondLst>
                            <p:childTnLst>
                              <p:par>
                                <p:cTn id="84" presetID="9" presetClass="entr" presetSubtype="0" fill="hold" nodeType="afterEffect">
                                  <p:stCondLst>
                                    <p:cond delay="0"/>
                                  </p:stCondLst>
                                  <p:childTnLst>
                                    <p:set>
                                      <p:cBhvr>
                                        <p:cTn id="85" dur="1" fill="hold">
                                          <p:stCondLst>
                                            <p:cond delay="0"/>
                                          </p:stCondLst>
                                        </p:cTn>
                                        <p:tgtEl>
                                          <p:spTgt spid="521454"/>
                                        </p:tgtEl>
                                        <p:attrNameLst>
                                          <p:attrName>style.visibility</p:attrName>
                                        </p:attrNameLst>
                                      </p:cBhvr>
                                      <p:to>
                                        <p:strVal val="visible"/>
                                      </p:to>
                                    </p:set>
                                    <p:animEffect transition="in" filter="dissolve">
                                      <p:cBhvr>
                                        <p:cTn id="86" dur="500"/>
                                        <p:tgtEl>
                                          <p:spTgt spid="52145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nodeType="clickEffect">
                                  <p:stCondLst>
                                    <p:cond delay="0"/>
                                  </p:stCondLst>
                                  <p:childTnLst>
                                    <p:set>
                                      <p:cBhvr>
                                        <p:cTn id="90" dur="1" fill="hold">
                                          <p:stCondLst>
                                            <p:cond delay="0"/>
                                          </p:stCondLst>
                                        </p:cTn>
                                        <p:tgtEl>
                                          <p:spTgt spid="521455"/>
                                        </p:tgtEl>
                                        <p:attrNameLst>
                                          <p:attrName>style.visibility</p:attrName>
                                        </p:attrNameLst>
                                      </p:cBhvr>
                                      <p:to>
                                        <p:strVal val="visible"/>
                                      </p:to>
                                    </p:set>
                                    <p:animEffect transition="in" filter="dissolve">
                                      <p:cBhvr>
                                        <p:cTn id="91" dur="500"/>
                                        <p:tgtEl>
                                          <p:spTgt spid="52145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9" presetClass="entr" presetSubtype="0" fill="hold" nodeType="clickEffect">
                                  <p:stCondLst>
                                    <p:cond delay="0"/>
                                  </p:stCondLst>
                                  <p:childTnLst>
                                    <p:set>
                                      <p:cBhvr>
                                        <p:cTn id="95" dur="1" fill="hold">
                                          <p:stCondLst>
                                            <p:cond delay="0"/>
                                          </p:stCondLst>
                                        </p:cTn>
                                        <p:tgtEl>
                                          <p:spTgt spid="521456"/>
                                        </p:tgtEl>
                                        <p:attrNameLst>
                                          <p:attrName>style.visibility</p:attrName>
                                        </p:attrNameLst>
                                      </p:cBhvr>
                                      <p:to>
                                        <p:strVal val="visible"/>
                                      </p:to>
                                    </p:set>
                                    <p:animEffect transition="in" filter="dissolve">
                                      <p:cBhvr>
                                        <p:cTn id="96" dur="500"/>
                                        <p:tgtEl>
                                          <p:spTgt spid="52145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9" presetClass="entr" presetSubtype="0" fill="hold" nodeType="clickEffect">
                                  <p:stCondLst>
                                    <p:cond delay="0"/>
                                  </p:stCondLst>
                                  <p:childTnLst>
                                    <p:set>
                                      <p:cBhvr>
                                        <p:cTn id="100" dur="1" fill="hold">
                                          <p:stCondLst>
                                            <p:cond delay="0"/>
                                          </p:stCondLst>
                                        </p:cTn>
                                        <p:tgtEl>
                                          <p:spTgt spid="521460"/>
                                        </p:tgtEl>
                                        <p:attrNameLst>
                                          <p:attrName>style.visibility</p:attrName>
                                        </p:attrNameLst>
                                      </p:cBhvr>
                                      <p:to>
                                        <p:strVal val="visible"/>
                                      </p:to>
                                    </p:set>
                                    <p:animEffect transition="in" filter="dissolve">
                                      <p:cBhvr>
                                        <p:cTn id="101" dur="500"/>
                                        <p:tgtEl>
                                          <p:spTgt spid="521460"/>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521459"/>
                                        </p:tgtEl>
                                        <p:attrNameLst>
                                          <p:attrName>style.visibility</p:attrName>
                                        </p:attrNameLst>
                                      </p:cBhvr>
                                      <p:to>
                                        <p:strVal val="visible"/>
                                      </p:to>
                                    </p:set>
                                    <p:animEffect transition="in" filter="dissolve">
                                      <p:cBhvr>
                                        <p:cTn id="106" dur="500"/>
                                        <p:tgtEl>
                                          <p:spTgt spid="52145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xit" presetSubtype="0" fill="hold" nodeType="clickEffect">
                                  <p:stCondLst>
                                    <p:cond delay="0"/>
                                  </p:stCondLst>
                                  <p:childTnLst>
                                    <p:animEffect transition="out" filter="fade">
                                      <p:cBhvr>
                                        <p:cTn id="110" dur="1000"/>
                                        <p:tgtEl>
                                          <p:spTgt spid="521444"/>
                                        </p:tgtEl>
                                      </p:cBhvr>
                                    </p:animEffect>
                                    <p:set>
                                      <p:cBhvr>
                                        <p:cTn id="111" dur="1" fill="hold">
                                          <p:stCondLst>
                                            <p:cond delay="999"/>
                                          </p:stCondLst>
                                        </p:cTn>
                                        <p:tgtEl>
                                          <p:spTgt spid="521444"/>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1000"/>
                                        <p:tgtEl>
                                          <p:spTgt spid="521384"/>
                                        </p:tgtEl>
                                      </p:cBhvr>
                                    </p:animEffect>
                                    <p:set>
                                      <p:cBhvr>
                                        <p:cTn id="114" dur="1" fill="hold">
                                          <p:stCondLst>
                                            <p:cond delay="999"/>
                                          </p:stCondLst>
                                        </p:cTn>
                                        <p:tgtEl>
                                          <p:spTgt spid="521384"/>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1000"/>
                                        <p:tgtEl>
                                          <p:spTgt spid="521386"/>
                                        </p:tgtEl>
                                      </p:cBhvr>
                                    </p:animEffect>
                                    <p:set>
                                      <p:cBhvr>
                                        <p:cTn id="117" dur="1" fill="hold">
                                          <p:stCondLst>
                                            <p:cond delay="999"/>
                                          </p:stCondLst>
                                        </p:cTn>
                                        <p:tgtEl>
                                          <p:spTgt spid="521386"/>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1000"/>
                                        <p:tgtEl>
                                          <p:spTgt spid="521223"/>
                                        </p:tgtEl>
                                      </p:cBhvr>
                                    </p:animEffect>
                                    <p:set>
                                      <p:cBhvr>
                                        <p:cTn id="120" dur="1" fill="hold">
                                          <p:stCondLst>
                                            <p:cond delay="999"/>
                                          </p:stCondLst>
                                        </p:cTn>
                                        <p:tgtEl>
                                          <p:spTgt spid="52122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1000"/>
                                        <p:tgtEl>
                                          <p:spTgt spid="521391"/>
                                        </p:tgtEl>
                                      </p:cBhvr>
                                    </p:animEffect>
                                    <p:set>
                                      <p:cBhvr>
                                        <p:cTn id="123" dur="1" fill="hold">
                                          <p:stCondLst>
                                            <p:cond delay="999"/>
                                          </p:stCondLst>
                                        </p:cTn>
                                        <p:tgtEl>
                                          <p:spTgt spid="521391"/>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1000"/>
                                        <p:tgtEl>
                                          <p:spTgt spid="521445"/>
                                        </p:tgtEl>
                                      </p:cBhvr>
                                    </p:animEffect>
                                    <p:set>
                                      <p:cBhvr>
                                        <p:cTn id="126" dur="1" fill="hold">
                                          <p:stCondLst>
                                            <p:cond delay="999"/>
                                          </p:stCondLst>
                                        </p:cTn>
                                        <p:tgtEl>
                                          <p:spTgt spid="521445"/>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1000"/>
                                        <p:tgtEl>
                                          <p:spTgt spid="521441"/>
                                        </p:tgtEl>
                                      </p:cBhvr>
                                    </p:animEffect>
                                    <p:set>
                                      <p:cBhvr>
                                        <p:cTn id="129" dur="1" fill="hold">
                                          <p:stCondLst>
                                            <p:cond delay="999"/>
                                          </p:stCondLst>
                                        </p:cTn>
                                        <p:tgtEl>
                                          <p:spTgt spid="521441"/>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1000"/>
                                        <p:tgtEl>
                                          <p:spTgt spid="521443"/>
                                        </p:tgtEl>
                                      </p:cBhvr>
                                    </p:animEffect>
                                    <p:set>
                                      <p:cBhvr>
                                        <p:cTn id="132" dur="1" fill="hold">
                                          <p:stCondLst>
                                            <p:cond delay="999"/>
                                          </p:stCondLst>
                                        </p:cTn>
                                        <p:tgtEl>
                                          <p:spTgt spid="521443"/>
                                        </p:tgtEl>
                                        <p:attrNameLst>
                                          <p:attrName>style.visibility</p:attrName>
                                        </p:attrNameLst>
                                      </p:cBhvr>
                                      <p:to>
                                        <p:strVal val="hidden"/>
                                      </p:to>
                                    </p:set>
                                  </p:childTnLst>
                                </p:cTn>
                              </p:par>
                              <p:par>
                                <p:cTn id="133" presetID="0" presetClass="path" presetSubtype="0" accel="50000" decel="50000" fill="hold" grpId="1" nodeType="withEffect">
                                  <p:stCondLst>
                                    <p:cond delay="0"/>
                                  </p:stCondLst>
                                  <p:childTnLst>
                                    <p:animMotion origin="layout" path="M 0 0 L -0.00277 -0.40926 " pathEditMode="relative" ptsTypes="AA">
                                      <p:cBhvr>
                                        <p:cTn id="134" dur="1000" fill="hold"/>
                                        <p:tgtEl>
                                          <p:spTgt spid="521226"/>
                                        </p:tgtEl>
                                        <p:attrNameLst>
                                          <p:attrName>ppt_x</p:attrName>
                                          <p:attrName>ppt_y</p:attrName>
                                        </p:attrNameLst>
                                      </p:cBhvr>
                                    </p:animMotion>
                                  </p:childTnLst>
                                </p:cTn>
                              </p:par>
                              <p:par>
                                <p:cTn id="135" presetID="0" presetClass="path" presetSubtype="0" accel="50000" decel="50000" fill="hold" nodeType="withEffect">
                                  <p:stCondLst>
                                    <p:cond delay="0"/>
                                  </p:stCondLst>
                                  <p:childTnLst>
                                    <p:animMotion origin="layout" path="M 0 0 L -0.00277 -0.40926 " pathEditMode="relative" ptsTypes="AA">
                                      <p:cBhvr>
                                        <p:cTn id="136" dur="1000" fill="hold"/>
                                        <p:tgtEl>
                                          <p:spTgt spid="521284"/>
                                        </p:tgtEl>
                                        <p:attrNameLst>
                                          <p:attrName>ppt_x</p:attrName>
                                          <p:attrName>ppt_y</p:attrName>
                                        </p:attrNameLst>
                                      </p:cBhvr>
                                    </p:animMotion>
                                  </p:childTnLst>
                                </p:cTn>
                              </p:par>
                              <p:par>
                                <p:cTn id="137" presetID="0" presetClass="path" presetSubtype="0" accel="50000" decel="50000" fill="hold" grpId="1" nodeType="withEffect">
                                  <p:stCondLst>
                                    <p:cond delay="0"/>
                                  </p:stCondLst>
                                  <p:childTnLst>
                                    <p:animMotion origin="layout" path="M 0 0 L -0.00277 -0.40926 " pathEditMode="relative" ptsTypes="AA">
                                      <p:cBhvr>
                                        <p:cTn id="138" dur="1000" fill="hold"/>
                                        <p:tgtEl>
                                          <p:spTgt spid="521218"/>
                                        </p:tgtEl>
                                        <p:attrNameLst>
                                          <p:attrName>ppt_x</p:attrName>
                                          <p:attrName>ppt_y</p:attrName>
                                        </p:attrNameLst>
                                      </p:cBhvr>
                                    </p:animMotion>
                                  </p:childTnLst>
                                </p:cTn>
                              </p:par>
                              <p:par>
                                <p:cTn id="139" presetID="0" presetClass="path" presetSubtype="0" accel="50000" decel="50000" fill="hold" nodeType="withEffect">
                                  <p:stCondLst>
                                    <p:cond delay="0"/>
                                  </p:stCondLst>
                                  <p:childTnLst>
                                    <p:animMotion origin="layout" path="M 0 0 L -0.00277 -0.40926 " pathEditMode="relative" ptsTypes="AA">
                                      <p:cBhvr>
                                        <p:cTn id="140" dur="1000" fill="hold"/>
                                        <p:tgtEl>
                                          <p:spTgt spid="521376"/>
                                        </p:tgtEl>
                                        <p:attrNameLst>
                                          <p:attrName>ppt_x</p:attrName>
                                          <p:attrName>ppt_y</p:attrName>
                                        </p:attrNameLst>
                                      </p:cBhvr>
                                    </p:animMotion>
                                  </p:childTnLst>
                                </p:cTn>
                              </p:par>
                              <p:par>
                                <p:cTn id="141" presetID="0" presetClass="path" presetSubtype="0" accel="50000" decel="50000" fill="hold" nodeType="withEffect">
                                  <p:stCondLst>
                                    <p:cond delay="0"/>
                                  </p:stCondLst>
                                  <p:childTnLst>
                                    <p:animMotion origin="layout" path="M 0 0 L -0.00277 -0.40926 " pathEditMode="relative" ptsTypes="AA">
                                      <p:cBhvr>
                                        <p:cTn id="142" dur="1000" fill="hold"/>
                                        <p:tgtEl>
                                          <p:spTgt spid="521448"/>
                                        </p:tgtEl>
                                        <p:attrNameLst>
                                          <p:attrName>ppt_x</p:attrName>
                                          <p:attrName>ppt_y</p:attrName>
                                        </p:attrNameLst>
                                      </p:cBhvr>
                                    </p:animMotion>
                                  </p:childTnLst>
                                </p:cTn>
                              </p:par>
                              <p:par>
                                <p:cTn id="143" presetID="0" presetClass="path" presetSubtype="0" accel="50000" decel="50000" fill="hold" nodeType="withEffect">
                                  <p:stCondLst>
                                    <p:cond delay="0"/>
                                  </p:stCondLst>
                                  <p:childTnLst>
                                    <p:animMotion origin="layout" path="M 0 0 L -0.00277 -0.40926 " pathEditMode="relative" ptsTypes="AA">
                                      <p:cBhvr>
                                        <p:cTn id="144" dur="1000" fill="hold"/>
                                        <p:tgtEl>
                                          <p:spTgt spid="521449"/>
                                        </p:tgtEl>
                                        <p:attrNameLst>
                                          <p:attrName>ppt_x</p:attrName>
                                          <p:attrName>ppt_y</p:attrName>
                                        </p:attrNameLst>
                                      </p:cBhvr>
                                    </p:animMotion>
                                  </p:childTnLst>
                                </p:cTn>
                              </p:par>
                              <p:par>
                                <p:cTn id="145" presetID="0" presetClass="path" presetSubtype="0" accel="50000" decel="50000" fill="hold" nodeType="withEffect">
                                  <p:stCondLst>
                                    <p:cond delay="0"/>
                                  </p:stCondLst>
                                  <p:childTnLst>
                                    <p:animMotion origin="layout" path="M 0 0 L -0.00277 -0.40926 " pathEditMode="relative" ptsTypes="AA">
                                      <p:cBhvr>
                                        <p:cTn id="146" dur="1000" fill="hold"/>
                                        <p:tgtEl>
                                          <p:spTgt spid="521450"/>
                                        </p:tgtEl>
                                        <p:attrNameLst>
                                          <p:attrName>ppt_x</p:attrName>
                                          <p:attrName>ppt_y</p:attrName>
                                        </p:attrNameLst>
                                      </p:cBhvr>
                                    </p:animMotion>
                                  </p:childTnLst>
                                </p:cTn>
                              </p:par>
                              <p:par>
                                <p:cTn id="147" presetID="0" presetClass="path" presetSubtype="0" accel="50000" decel="50000" fill="hold" nodeType="withEffect">
                                  <p:stCondLst>
                                    <p:cond delay="0"/>
                                  </p:stCondLst>
                                  <p:childTnLst>
                                    <p:animMotion origin="layout" path="M 0 0 L -0.00277 -0.40926 " pathEditMode="relative" ptsTypes="AA">
                                      <p:cBhvr>
                                        <p:cTn id="148" dur="1000" fill="hold"/>
                                        <p:tgtEl>
                                          <p:spTgt spid="521461"/>
                                        </p:tgtEl>
                                        <p:attrNameLst>
                                          <p:attrName>ppt_x</p:attrName>
                                          <p:attrName>ppt_y</p:attrName>
                                        </p:attrNameLst>
                                      </p:cBhvr>
                                    </p:animMotion>
                                  </p:childTnLst>
                                </p:cTn>
                              </p:par>
                              <p:par>
                                <p:cTn id="149" presetID="0" presetClass="path" presetSubtype="0" accel="50000" decel="50000" fill="hold" grpId="1" nodeType="withEffect">
                                  <p:stCondLst>
                                    <p:cond delay="0"/>
                                  </p:stCondLst>
                                  <p:childTnLst>
                                    <p:animMotion origin="layout" path="M 0 0 L -0.00277 -0.40926 " pathEditMode="relative" ptsTypes="AA">
                                      <p:cBhvr>
                                        <p:cTn id="150" dur="1000" fill="hold"/>
                                        <p:tgtEl>
                                          <p:spTgt spid="521453"/>
                                        </p:tgtEl>
                                        <p:attrNameLst>
                                          <p:attrName>ppt_x</p:attrName>
                                          <p:attrName>ppt_y</p:attrName>
                                        </p:attrNameLst>
                                      </p:cBhvr>
                                    </p:animMotion>
                                  </p:childTnLst>
                                </p:cTn>
                              </p:par>
                              <p:par>
                                <p:cTn id="151" presetID="0" presetClass="path" presetSubtype="0" accel="50000" decel="50000" fill="hold" nodeType="withEffect">
                                  <p:stCondLst>
                                    <p:cond delay="0"/>
                                  </p:stCondLst>
                                  <p:childTnLst>
                                    <p:animMotion origin="layout" path="M 0 0 L -0.00277 -0.40926 " pathEditMode="relative" ptsTypes="AA">
                                      <p:cBhvr>
                                        <p:cTn id="152" dur="1000" fill="hold"/>
                                        <p:tgtEl>
                                          <p:spTgt spid="521454"/>
                                        </p:tgtEl>
                                        <p:attrNameLst>
                                          <p:attrName>ppt_x</p:attrName>
                                          <p:attrName>ppt_y</p:attrName>
                                        </p:attrNameLst>
                                      </p:cBhvr>
                                    </p:animMotion>
                                  </p:childTnLst>
                                </p:cTn>
                              </p:par>
                              <p:par>
                                <p:cTn id="153" presetID="0" presetClass="path" presetSubtype="0" accel="50000" decel="50000" fill="hold" nodeType="withEffect">
                                  <p:stCondLst>
                                    <p:cond delay="0"/>
                                  </p:stCondLst>
                                  <p:childTnLst>
                                    <p:animMotion origin="layout" path="M 0 0 L -0.00277 -0.40926 " pathEditMode="relative" ptsTypes="AA">
                                      <p:cBhvr>
                                        <p:cTn id="154" dur="1000" fill="hold"/>
                                        <p:tgtEl>
                                          <p:spTgt spid="521455"/>
                                        </p:tgtEl>
                                        <p:attrNameLst>
                                          <p:attrName>ppt_x</p:attrName>
                                          <p:attrName>ppt_y</p:attrName>
                                        </p:attrNameLst>
                                      </p:cBhvr>
                                    </p:animMotion>
                                  </p:childTnLst>
                                </p:cTn>
                              </p:par>
                              <p:par>
                                <p:cTn id="155" presetID="0" presetClass="path" presetSubtype="0" accel="50000" decel="50000" fill="hold" nodeType="withEffect">
                                  <p:stCondLst>
                                    <p:cond delay="0"/>
                                  </p:stCondLst>
                                  <p:childTnLst>
                                    <p:animMotion origin="layout" path="M 0 0 L -0.00277 -0.40926 " pathEditMode="relative" ptsTypes="AA">
                                      <p:cBhvr>
                                        <p:cTn id="156" dur="1000" fill="hold"/>
                                        <p:tgtEl>
                                          <p:spTgt spid="521456"/>
                                        </p:tgtEl>
                                        <p:attrNameLst>
                                          <p:attrName>ppt_x</p:attrName>
                                          <p:attrName>ppt_y</p:attrName>
                                        </p:attrNameLst>
                                      </p:cBhvr>
                                    </p:animMotion>
                                  </p:childTnLst>
                                </p:cTn>
                              </p:par>
                              <p:par>
                                <p:cTn id="157" presetID="0" presetClass="path" presetSubtype="0" accel="50000" decel="50000" fill="hold" nodeType="withEffect">
                                  <p:stCondLst>
                                    <p:cond delay="0"/>
                                  </p:stCondLst>
                                  <p:childTnLst>
                                    <p:animMotion origin="layout" path="M 0 0 L -0.00277 -0.40926 " pathEditMode="relative" ptsTypes="AA">
                                      <p:cBhvr>
                                        <p:cTn id="158" dur="1000" fill="hold"/>
                                        <p:tgtEl>
                                          <p:spTgt spid="521460"/>
                                        </p:tgtEl>
                                        <p:attrNameLst>
                                          <p:attrName>ppt_x</p:attrName>
                                          <p:attrName>ppt_y</p:attrName>
                                        </p:attrNameLst>
                                      </p:cBhvr>
                                    </p:animMotion>
                                  </p:childTnLst>
                                </p:cTn>
                              </p:par>
                              <p:par>
                                <p:cTn id="159" presetID="0" presetClass="path" presetSubtype="0" accel="50000" decel="50000" fill="hold" grpId="1" nodeType="withEffect">
                                  <p:stCondLst>
                                    <p:cond delay="0"/>
                                  </p:stCondLst>
                                  <p:childTnLst>
                                    <p:animMotion origin="layout" path="M 0 0 L -0.00277 -0.40926 " pathEditMode="relative" ptsTypes="AA">
                                      <p:cBhvr>
                                        <p:cTn id="160" dur="1000" fill="hold"/>
                                        <p:tgtEl>
                                          <p:spTgt spid="521459"/>
                                        </p:tgtEl>
                                        <p:attrNameLst>
                                          <p:attrName>ppt_x</p:attrName>
                                          <p:attrName>ppt_y</p:attrName>
                                        </p:attrNameLst>
                                      </p:cBhvr>
                                    </p:animMotion>
                                  </p:childTnLst>
                                </p:cTn>
                              </p:par>
                              <p:par>
                                <p:cTn id="161" presetID="9" presetClass="entr" presetSubtype="0" fill="hold" grpId="0" nodeType="withEffect">
                                  <p:stCondLst>
                                    <p:cond delay="0"/>
                                  </p:stCondLst>
                                  <p:childTnLst>
                                    <p:set>
                                      <p:cBhvr>
                                        <p:cTn id="162" dur="1" fill="hold">
                                          <p:stCondLst>
                                            <p:cond delay="0"/>
                                          </p:stCondLst>
                                        </p:cTn>
                                        <p:tgtEl>
                                          <p:spTgt spid="69"/>
                                        </p:tgtEl>
                                        <p:attrNameLst>
                                          <p:attrName>style.visibility</p:attrName>
                                        </p:attrNameLst>
                                      </p:cBhvr>
                                      <p:to>
                                        <p:strVal val="visible"/>
                                      </p:to>
                                    </p:set>
                                    <p:animEffect transition="in" filter="dissolve">
                                      <p:cBhvr>
                                        <p:cTn id="16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26" grpId="0" animBg="1"/>
      <p:bldP spid="521226" grpId="1" animBg="1"/>
      <p:bldP spid="521218" grpId="0"/>
      <p:bldP spid="521218" grpId="1"/>
      <p:bldP spid="521384" grpId="0"/>
      <p:bldP spid="521384" grpId="1"/>
      <p:bldP spid="521386" grpId="0"/>
      <p:bldP spid="521386" grpId="1"/>
      <p:bldP spid="521391" grpId="0"/>
      <p:bldP spid="521391" grpId="1"/>
      <p:bldP spid="521441" grpId="0"/>
      <p:bldP spid="521441" grpId="1"/>
      <p:bldP spid="521453" grpId="0"/>
      <p:bldP spid="521453" grpId="1"/>
      <p:bldP spid="521459" grpId="0"/>
      <p:bldP spid="521459" grpId="1"/>
      <p:bldP spid="6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9171" name="Group 3"/>
          <p:cNvGrpSpPr>
            <a:grpSpLocks/>
          </p:cNvGrpSpPr>
          <p:nvPr/>
        </p:nvGrpSpPr>
        <p:grpSpPr bwMode="auto">
          <a:xfrm>
            <a:off x="1341438" y="1216024"/>
            <a:ext cx="7075488" cy="542925"/>
            <a:chOff x="805" y="1038"/>
            <a:chExt cx="4457" cy="342"/>
          </a:xfrm>
        </p:grpSpPr>
        <p:sp>
          <p:nvSpPr>
            <p:cNvPr id="519172" name="Rectangle 4"/>
            <p:cNvSpPr>
              <a:spLocks noChangeArrowheads="1"/>
            </p:cNvSpPr>
            <p:nvPr/>
          </p:nvSpPr>
          <p:spPr bwMode="auto">
            <a:xfrm>
              <a:off x="805" y="1038"/>
              <a:ext cx="4360"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根据实际问题</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提出</a:t>
              </a:r>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原假设</a:t>
              </a:r>
              <a:r>
                <a:rPr lang="zh-CN" altLang="en-US" b="1" dirty="0">
                  <a:effectLst>
                    <a:outerShdw blurRad="38100" dist="38100" dir="2700000" algn="tl">
                      <a:srgbClr val="C0C0C0"/>
                    </a:outerShdw>
                  </a:effectLst>
                  <a:latin typeface="黑体" pitchFamily="49" charset="-122"/>
                  <a:ea typeface="黑体" pitchFamily="49" charset="-122"/>
                </a:rPr>
                <a:t>   及</a:t>
              </a:r>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备择假设</a:t>
              </a:r>
            </a:p>
          </p:txBody>
        </p:sp>
        <p:graphicFrame>
          <p:nvGraphicFramePr>
            <p:cNvPr id="519173" name="Object 5"/>
            <p:cNvGraphicFramePr>
              <a:graphicFrameLocks noChangeAspect="1"/>
            </p:cNvGraphicFramePr>
            <p:nvPr>
              <p:extLst>
                <p:ext uri="{D42A27DB-BD31-4B8C-83A1-F6EECF244321}">
                  <p14:modId xmlns:p14="http://schemas.microsoft.com/office/powerpoint/2010/main" val="1796506187"/>
                </p:ext>
              </p:extLst>
            </p:nvPr>
          </p:nvGraphicFramePr>
          <p:xfrm>
            <a:off x="4931" y="1068"/>
            <a:ext cx="331" cy="296"/>
          </p:xfrm>
          <a:graphic>
            <a:graphicData uri="http://schemas.openxmlformats.org/presentationml/2006/ole">
              <mc:AlternateContent xmlns:mc="http://schemas.openxmlformats.org/markup-compatibility/2006">
                <mc:Choice xmlns:v="urn:schemas-microsoft-com:vml" Requires="v">
                  <p:oleObj name="Equation" r:id="rId2" imgW="190440" imgH="177480" progId="Equation.DSMT4">
                    <p:embed/>
                  </p:oleObj>
                </mc:Choice>
                <mc:Fallback>
                  <p:oleObj name="Equation" r:id="rId2" imgW="190440" imgH="177480" progId="Equation.DSMT4">
                    <p:embed/>
                    <p:pic>
                      <p:nvPicPr>
                        <p:cNvPr id="0" name="Object 5"/>
                        <p:cNvPicPr>
                          <a:picLocks noChangeAspect="1" noChangeArrowheads="1"/>
                        </p:cNvPicPr>
                        <p:nvPr/>
                      </p:nvPicPr>
                      <p:blipFill>
                        <a:blip r:embed="rId3"/>
                        <a:srcRect/>
                        <a:stretch>
                          <a:fillRect/>
                        </a:stretch>
                      </p:blipFill>
                      <p:spPr bwMode="auto">
                        <a:xfrm>
                          <a:off x="4931" y="1068"/>
                          <a:ext cx="331"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74" name="Object 6"/>
            <p:cNvGraphicFramePr>
              <a:graphicFrameLocks noChangeAspect="1"/>
            </p:cNvGraphicFramePr>
            <p:nvPr>
              <p:extLst>
                <p:ext uri="{D42A27DB-BD31-4B8C-83A1-F6EECF244321}">
                  <p14:modId xmlns:p14="http://schemas.microsoft.com/office/powerpoint/2010/main" val="1008185002"/>
                </p:ext>
              </p:extLst>
            </p:nvPr>
          </p:nvGraphicFramePr>
          <p:xfrm>
            <a:off x="3468" y="1085"/>
            <a:ext cx="333" cy="295"/>
          </p:xfrm>
          <a:graphic>
            <a:graphicData uri="http://schemas.openxmlformats.org/presentationml/2006/ole">
              <mc:AlternateContent xmlns:mc="http://schemas.openxmlformats.org/markup-compatibility/2006">
                <mc:Choice xmlns:v="urn:schemas-microsoft-com:vml" Requires="v">
                  <p:oleObj name="Equation" r:id="rId4" imgW="190440" imgH="177480" progId="Equation.DSMT4">
                    <p:embed/>
                  </p:oleObj>
                </mc:Choice>
                <mc:Fallback>
                  <p:oleObj name="Equation" r:id="rId4" imgW="190440" imgH="177480" progId="Equation.DSMT4">
                    <p:embed/>
                    <p:pic>
                      <p:nvPicPr>
                        <p:cNvPr id="0" name="Object 6"/>
                        <p:cNvPicPr>
                          <a:picLocks noChangeAspect="1" noChangeArrowheads="1"/>
                        </p:cNvPicPr>
                        <p:nvPr/>
                      </p:nvPicPr>
                      <p:blipFill>
                        <a:blip r:embed="rId5"/>
                        <a:srcRect/>
                        <a:stretch>
                          <a:fillRect/>
                        </a:stretch>
                      </p:blipFill>
                      <p:spPr bwMode="auto">
                        <a:xfrm>
                          <a:off x="3468" y="1085"/>
                          <a:ext cx="333" cy="2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9175" name="Rectangle 7"/>
          <p:cNvSpPr>
            <a:spLocks noChangeArrowheads="1"/>
          </p:cNvSpPr>
          <p:nvPr/>
        </p:nvSpPr>
        <p:spPr bwMode="auto">
          <a:xfrm>
            <a:off x="1290638" y="1801813"/>
            <a:ext cx="5287962" cy="50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求出未知参数的较好的</a:t>
            </a:r>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点估计</a:t>
            </a:r>
          </a:p>
        </p:txBody>
      </p:sp>
      <p:grpSp>
        <p:nvGrpSpPr>
          <p:cNvPr id="519176" name="Group 8"/>
          <p:cNvGrpSpPr>
            <a:grpSpLocks/>
          </p:cNvGrpSpPr>
          <p:nvPr/>
        </p:nvGrpSpPr>
        <p:grpSpPr bwMode="auto">
          <a:xfrm>
            <a:off x="28575" y="3833815"/>
            <a:ext cx="9169400" cy="1031875"/>
            <a:chOff x="18" y="2607"/>
            <a:chExt cx="5776" cy="650"/>
          </a:xfrm>
        </p:grpSpPr>
        <p:sp>
          <p:nvSpPr>
            <p:cNvPr id="519177" name="Rectangle 9"/>
            <p:cNvSpPr>
              <a:spLocks noChangeArrowheads="1"/>
            </p:cNvSpPr>
            <p:nvPr/>
          </p:nvSpPr>
          <p:spPr bwMode="auto">
            <a:xfrm>
              <a:off x="18" y="2607"/>
              <a:ext cx="5776"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en-US" altLang="zh-CN"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对于给定的显著性水平  ，按控制</a:t>
              </a:r>
              <a:r>
                <a:rPr lang="en-US" altLang="zh-CN"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I</a:t>
              </a:r>
              <a:r>
                <a:rPr lang="zh-CN" altLang="en-US"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类风险</a:t>
              </a:r>
              <a:r>
                <a:rPr lang="zh-CN" altLang="en-US" b="1" dirty="0">
                  <a:effectLst>
                    <a:outerShdw blurRad="38100" dist="38100" dir="2700000" algn="tl">
                      <a:srgbClr val="C0C0C0"/>
                    </a:outerShdw>
                  </a:effectLst>
                  <a:latin typeface="黑体" pitchFamily="49" charset="-122"/>
                  <a:ea typeface="黑体" pitchFamily="49" charset="-122"/>
                </a:rPr>
                <a:t>的检验原则，确定   的拒绝域</a:t>
              </a:r>
            </a:p>
          </p:txBody>
        </p:sp>
        <p:graphicFrame>
          <p:nvGraphicFramePr>
            <p:cNvPr id="519178" name="Object 10"/>
            <p:cNvGraphicFramePr>
              <a:graphicFrameLocks noChangeAspect="1"/>
            </p:cNvGraphicFramePr>
            <p:nvPr>
              <p:extLst>
                <p:ext uri="{D42A27DB-BD31-4B8C-83A1-F6EECF244321}">
                  <p14:modId xmlns:p14="http://schemas.microsoft.com/office/powerpoint/2010/main" val="1856565713"/>
                </p:ext>
              </p:extLst>
            </p:nvPr>
          </p:nvGraphicFramePr>
          <p:xfrm>
            <a:off x="3121" y="2679"/>
            <a:ext cx="243" cy="211"/>
          </p:xfrm>
          <a:graphic>
            <a:graphicData uri="http://schemas.openxmlformats.org/presentationml/2006/ole">
              <mc:AlternateContent xmlns:mc="http://schemas.openxmlformats.org/markup-compatibility/2006">
                <mc:Choice xmlns:v="urn:schemas-microsoft-com:vml" Requires="v">
                  <p:oleObj name="Equation" r:id="rId6" imgW="139680" imgH="126720" progId="Equation.DSMT4">
                    <p:embed/>
                  </p:oleObj>
                </mc:Choice>
                <mc:Fallback>
                  <p:oleObj name="Equation" r:id="rId6" imgW="139680" imgH="126720" progId="Equation.DSMT4">
                    <p:embed/>
                    <p:pic>
                      <p:nvPicPr>
                        <p:cNvPr id="0" name="Object 10"/>
                        <p:cNvPicPr>
                          <a:picLocks noChangeAspect="1" noChangeArrowheads="1"/>
                        </p:cNvPicPr>
                        <p:nvPr/>
                      </p:nvPicPr>
                      <p:blipFill>
                        <a:blip r:embed="rId7"/>
                        <a:srcRect/>
                        <a:stretch>
                          <a:fillRect/>
                        </a:stretch>
                      </p:blipFill>
                      <p:spPr bwMode="auto">
                        <a:xfrm>
                          <a:off x="3121" y="2679"/>
                          <a:ext cx="243" cy="21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79" name="Object 11"/>
            <p:cNvGraphicFramePr>
              <a:graphicFrameLocks noChangeAspect="1"/>
            </p:cNvGraphicFramePr>
            <p:nvPr>
              <p:extLst>
                <p:ext uri="{D42A27DB-BD31-4B8C-83A1-F6EECF244321}">
                  <p14:modId xmlns:p14="http://schemas.microsoft.com/office/powerpoint/2010/main" val="2858565936"/>
                </p:ext>
              </p:extLst>
            </p:nvPr>
          </p:nvGraphicFramePr>
          <p:xfrm>
            <a:off x="1242" y="2938"/>
            <a:ext cx="332" cy="296"/>
          </p:xfrm>
          <a:graphic>
            <a:graphicData uri="http://schemas.openxmlformats.org/presentationml/2006/ole">
              <mc:AlternateContent xmlns:mc="http://schemas.openxmlformats.org/markup-compatibility/2006">
                <mc:Choice xmlns:v="urn:schemas-microsoft-com:vml" Requires="v">
                  <p:oleObj name="Equation" r:id="rId8" imgW="190440" imgH="177480" progId="Equation.DSMT4">
                    <p:embed/>
                  </p:oleObj>
                </mc:Choice>
                <mc:Fallback>
                  <p:oleObj name="Equation" r:id="rId8" imgW="190440" imgH="177480" progId="Equation.DSMT4">
                    <p:embed/>
                    <p:pic>
                      <p:nvPicPr>
                        <p:cNvPr id="0" name="Object 11"/>
                        <p:cNvPicPr>
                          <a:picLocks noChangeAspect="1" noChangeArrowheads="1"/>
                        </p:cNvPicPr>
                        <p:nvPr/>
                      </p:nvPicPr>
                      <p:blipFill>
                        <a:blip r:embed="rId9"/>
                        <a:srcRect/>
                        <a:stretch>
                          <a:fillRect/>
                        </a:stretch>
                      </p:blipFill>
                      <p:spPr bwMode="auto">
                        <a:xfrm>
                          <a:off x="1242" y="2938"/>
                          <a:ext cx="332"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9180" name="Group 12"/>
          <p:cNvGrpSpPr>
            <a:grpSpLocks/>
          </p:cNvGrpSpPr>
          <p:nvPr/>
        </p:nvGrpSpPr>
        <p:grpSpPr bwMode="auto">
          <a:xfrm>
            <a:off x="30163" y="4802190"/>
            <a:ext cx="9169400" cy="1031875"/>
            <a:chOff x="19" y="3257"/>
            <a:chExt cx="5776" cy="650"/>
          </a:xfrm>
        </p:grpSpPr>
        <p:sp>
          <p:nvSpPr>
            <p:cNvPr id="519181" name="Rectangle 13"/>
            <p:cNvSpPr>
              <a:spLocks noChangeArrowheads="1"/>
            </p:cNvSpPr>
            <p:nvPr/>
          </p:nvSpPr>
          <p:spPr bwMode="auto">
            <a:xfrm>
              <a:off x="19" y="3257"/>
              <a:ext cx="5776"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en-US" altLang="zh-CN" b="1" dirty="0">
                  <a:effectLst>
                    <a:outerShdw blurRad="38100" dist="38100" dir="2700000" algn="tl">
                      <a:srgbClr val="C0C0C0"/>
                    </a:outerShdw>
                  </a:effectLst>
                  <a:latin typeface="黑体" pitchFamily="49" charset="-122"/>
                  <a:ea typeface="黑体" pitchFamily="49" charset="-122"/>
                </a:rPr>
                <a:t>       </a:t>
              </a:r>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抽样</a:t>
              </a:r>
              <a:r>
                <a:rPr lang="zh-CN" altLang="en-US" b="1" dirty="0">
                  <a:effectLst>
                    <a:outerShdw blurRad="38100" dist="38100" dir="2700000" algn="tl">
                      <a:srgbClr val="C0C0C0"/>
                    </a:outerShdw>
                  </a:effectLst>
                  <a:latin typeface="黑体" pitchFamily="49" charset="-122"/>
                  <a:ea typeface="黑体" pitchFamily="49" charset="-122"/>
                </a:rPr>
                <a:t>，判断样本观察值是否落在拒绝域内，从而作出</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拒绝</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或</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接受</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   的决策</a:t>
              </a:r>
            </a:p>
          </p:txBody>
        </p:sp>
        <p:graphicFrame>
          <p:nvGraphicFramePr>
            <p:cNvPr id="519182" name="Object 14"/>
            <p:cNvGraphicFramePr>
              <a:graphicFrameLocks noChangeAspect="1"/>
            </p:cNvGraphicFramePr>
            <p:nvPr>
              <p:extLst>
                <p:ext uri="{D42A27DB-BD31-4B8C-83A1-F6EECF244321}">
                  <p14:modId xmlns:p14="http://schemas.microsoft.com/office/powerpoint/2010/main" val="1136883568"/>
                </p:ext>
              </p:extLst>
            </p:nvPr>
          </p:nvGraphicFramePr>
          <p:xfrm>
            <a:off x="2156" y="3589"/>
            <a:ext cx="331" cy="296"/>
          </p:xfrm>
          <a:graphic>
            <a:graphicData uri="http://schemas.openxmlformats.org/presentationml/2006/ole">
              <mc:AlternateContent xmlns:mc="http://schemas.openxmlformats.org/markup-compatibility/2006">
                <mc:Choice xmlns:v="urn:schemas-microsoft-com:vml" Requires="v">
                  <p:oleObj name="Equation" r:id="rId10" imgW="190440" imgH="177480" progId="Equation.DSMT4">
                    <p:embed/>
                  </p:oleObj>
                </mc:Choice>
                <mc:Fallback>
                  <p:oleObj name="Equation" r:id="rId10" imgW="190440" imgH="177480" progId="Equation.DSMT4">
                    <p:embed/>
                    <p:pic>
                      <p:nvPicPr>
                        <p:cNvPr id="0" name="Object 14"/>
                        <p:cNvPicPr>
                          <a:picLocks noChangeAspect="1" noChangeArrowheads="1"/>
                        </p:cNvPicPr>
                        <p:nvPr/>
                      </p:nvPicPr>
                      <p:blipFill>
                        <a:blip r:embed="rId11"/>
                        <a:srcRect/>
                        <a:stretch>
                          <a:fillRect/>
                        </a:stretch>
                      </p:blipFill>
                      <p:spPr bwMode="auto">
                        <a:xfrm>
                          <a:off x="2156" y="3589"/>
                          <a:ext cx="331"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9183" name="Group 15"/>
          <p:cNvGrpSpPr>
            <a:grpSpLocks/>
          </p:cNvGrpSpPr>
          <p:nvPr/>
        </p:nvGrpSpPr>
        <p:grpSpPr bwMode="auto">
          <a:xfrm>
            <a:off x="28575" y="2376487"/>
            <a:ext cx="9169400" cy="1514474"/>
            <a:chOff x="26" y="1737"/>
            <a:chExt cx="5776" cy="954"/>
          </a:xfrm>
        </p:grpSpPr>
        <p:sp>
          <p:nvSpPr>
            <p:cNvPr id="519184" name="Rectangle 16"/>
            <p:cNvSpPr>
              <a:spLocks noChangeArrowheads="1"/>
            </p:cNvSpPr>
            <p:nvPr/>
          </p:nvSpPr>
          <p:spPr bwMode="auto">
            <a:xfrm>
              <a:off x="26" y="1737"/>
              <a:ext cx="5776" cy="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pPr>
              <a:r>
                <a:rPr lang="en-US" altLang="zh-CN"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依据点估计构造一个</a:t>
              </a:r>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检验统计量</a:t>
              </a:r>
              <a:r>
                <a:rPr lang="zh-CN" altLang="en-US" b="1" dirty="0">
                  <a:effectLst>
                    <a:outerShdw blurRad="38100" dist="38100" dir="2700000" algn="tl">
                      <a:srgbClr val="C0C0C0"/>
                    </a:outerShdw>
                  </a:effectLst>
                  <a:latin typeface="黑体" pitchFamily="49" charset="-122"/>
                  <a:ea typeface="黑体" pitchFamily="49" charset="-122"/>
                </a:rPr>
                <a:t>，然后分析当   成立时，该统计量有什么</a:t>
              </a:r>
              <a:r>
                <a:rPr lang="en-US" altLang="zh-CN" b="1" dirty="0">
                  <a:solidFill>
                    <a:srgbClr val="FF0000"/>
                  </a:solidFill>
                  <a:effectLst>
                    <a:outerShdw blurRad="38100" dist="38100" dir="2700000" algn="tl">
                      <a:srgbClr val="C0C0C0"/>
                    </a:outerShdw>
                  </a:effectLst>
                  <a:latin typeface="黑体" pitchFamily="49" charset="-122"/>
                  <a:ea typeface="黑体" pitchFamily="49" charset="-122"/>
                </a:rPr>
                <a:t>"</a:t>
              </a:r>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趋势</a:t>
              </a:r>
              <a:r>
                <a:rPr lang="en-US" altLang="zh-CN" b="1" dirty="0">
                  <a:solidFill>
                    <a:srgbClr val="FF0000"/>
                  </a:solidFill>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a:t>
              </a:r>
              <a:r>
                <a:rPr lang="zh-CN" altLang="en-US" b="1" dirty="0">
                  <a:solidFill>
                    <a:srgbClr val="0033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逆这个</a:t>
              </a:r>
              <a:r>
                <a:rPr lang="en-US" altLang="zh-CN" b="1" dirty="0">
                  <a:solidFill>
                    <a:srgbClr val="0033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b="1" dirty="0">
                  <a:solidFill>
                    <a:srgbClr val="0033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趋势</a:t>
              </a:r>
              <a:r>
                <a:rPr lang="en-US" altLang="zh-CN" b="1" dirty="0">
                  <a:solidFill>
                    <a:srgbClr val="0033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b="1" dirty="0">
                  <a:effectLst>
                    <a:outerShdw blurRad="38100" dist="38100" dir="2700000" algn="tl">
                      <a:srgbClr val="C0C0C0"/>
                    </a:outerShdw>
                  </a:effectLst>
                  <a:latin typeface="黑体" pitchFamily="49" charset="-122"/>
                  <a:ea typeface="黑体" pitchFamily="49" charset="-122"/>
                </a:rPr>
                <a:t>就给出了</a:t>
              </a:r>
            </a:p>
            <a:p>
              <a:pPr algn="l">
                <a:lnSpc>
                  <a:spcPct val="11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   的</a:t>
              </a:r>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拒绝域</a:t>
              </a:r>
              <a:r>
                <a:rPr lang="zh-CN" altLang="en-US" b="1" dirty="0">
                  <a:effectLst>
                    <a:outerShdw blurRad="38100" dist="38100" dir="2700000" algn="tl">
                      <a:srgbClr val="C0C0C0"/>
                    </a:outerShdw>
                  </a:effectLst>
                  <a:latin typeface="黑体" pitchFamily="49" charset="-122"/>
                  <a:ea typeface="黑体" pitchFamily="49" charset="-122"/>
                </a:rPr>
                <a:t>形式</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即   的拒绝域形式由   确定</a:t>
              </a:r>
            </a:p>
          </p:txBody>
        </p:sp>
        <p:graphicFrame>
          <p:nvGraphicFramePr>
            <p:cNvPr id="519185" name="Object 17"/>
            <p:cNvGraphicFramePr>
              <a:graphicFrameLocks noChangeAspect="1"/>
            </p:cNvGraphicFramePr>
            <p:nvPr>
              <p:extLst>
                <p:ext uri="{D42A27DB-BD31-4B8C-83A1-F6EECF244321}">
                  <p14:modId xmlns:p14="http://schemas.microsoft.com/office/powerpoint/2010/main" val="1308115738"/>
                </p:ext>
              </p:extLst>
            </p:nvPr>
          </p:nvGraphicFramePr>
          <p:xfrm>
            <a:off x="5349" y="1786"/>
            <a:ext cx="332" cy="296"/>
          </p:xfrm>
          <a:graphic>
            <a:graphicData uri="http://schemas.openxmlformats.org/presentationml/2006/ole">
              <mc:AlternateContent xmlns:mc="http://schemas.openxmlformats.org/markup-compatibility/2006">
                <mc:Choice xmlns:v="urn:schemas-microsoft-com:vml" Requires="v">
                  <p:oleObj name="Equation" r:id="rId12" imgW="190440" imgH="177480" progId="Equation.DSMT4">
                    <p:embed/>
                  </p:oleObj>
                </mc:Choice>
                <mc:Fallback>
                  <p:oleObj name="Equation" r:id="rId12" imgW="190440" imgH="177480" progId="Equation.DSMT4">
                    <p:embed/>
                    <p:pic>
                      <p:nvPicPr>
                        <p:cNvPr id="0" name="Object 17"/>
                        <p:cNvPicPr>
                          <a:picLocks noChangeAspect="1" noChangeArrowheads="1"/>
                        </p:cNvPicPr>
                        <p:nvPr/>
                      </p:nvPicPr>
                      <p:blipFill>
                        <a:blip r:embed="rId13"/>
                        <a:srcRect/>
                        <a:stretch>
                          <a:fillRect/>
                        </a:stretch>
                      </p:blipFill>
                      <p:spPr bwMode="auto">
                        <a:xfrm>
                          <a:off x="5349" y="1786"/>
                          <a:ext cx="332"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86" name="Object 18"/>
            <p:cNvGraphicFramePr>
              <a:graphicFrameLocks noChangeAspect="1"/>
            </p:cNvGraphicFramePr>
            <p:nvPr>
              <p:extLst>
                <p:ext uri="{D42A27DB-BD31-4B8C-83A1-F6EECF244321}">
                  <p14:modId xmlns:p14="http://schemas.microsoft.com/office/powerpoint/2010/main" val="3644477880"/>
                </p:ext>
              </p:extLst>
            </p:nvPr>
          </p:nvGraphicFramePr>
          <p:xfrm>
            <a:off x="116" y="2365"/>
            <a:ext cx="332" cy="296"/>
          </p:xfrm>
          <a:graphic>
            <a:graphicData uri="http://schemas.openxmlformats.org/presentationml/2006/ole">
              <mc:AlternateContent xmlns:mc="http://schemas.openxmlformats.org/markup-compatibility/2006">
                <mc:Choice xmlns:v="urn:schemas-microsoft-com:vml" Requires="v">
                  <p:oleObj name="Equation" r:id="rId14" imgW="190440" imgH="177480" progId="Equation.DSMT4">
                    <p:embed/>
                  </p:oleObj>
                </mc:Choice>
                <mc:Fallback>
                  <p:oleObj name="Equation" r:id="rId14" imgW="190440" imgH="177480" progId="Equation.DSMT4">
                    <p:embed/>
                    <p:pic>
                      <p:nvPicPr>
                        <p:cNvPr id="0" name="Object 18"/>
                        <p:cNvPicPr>
                          <a:picLocks noChangeAspect="1" noChangeArrowheads="1"/>
                        </p:cNvPicPr>
                        <p:nvPr/>
                      </p:nvPicPr>
                      <p:blipFill>
                        <a:blip r:embed="rId15"/>
                        <a:srcRect/>
                        <a:stretch>
                          <a:fillRect/>
                        </a:stretch>
                      </p:blipFill>
                      <p:spPr bwMode="auto">
                        <a:xfrm>
                          <a:off x="116" y="2365"/>
                          <a:ext cx="332"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87" name="Object 19"/>
            <p:cNvGraphicFramePr>
              <a:graphicFrameLocks noChangeAspect="1"/>
            </p:cNvGraphicFramePr>
            <p:nvPr>
              <p:extLst>
                <p:ext uri="{D42A27DB-BD31-4B8C-83A1-F6EECF244321}">
                  <p14:modId xmlns:p14="http://schemas.microsoft.com/office/powerpoint/2010/main" val="1967663796"/>
                </p:ext>
              </p:extLst>
            </p:nvPr>
          </p:nvGraphicFramePr>
          <p:xfrm>
            <a:off x="2141" y="2356"/>
            <a:ext cx="332" cy="296"/>
          </p:xfrm>
          <a:graphic>
            <a:graphicData uri="http://schemas.openxmlformats.org/presentationml/2006/ole">
              <mc:AlternateContent xmlns:mc="http://schemas.openxmlformats.org/markup-compatibility/2006">
                <mc:Choice xmlns:v="urn:schemas-microsoft-com:vml" Requires="v">
                  <p:oleObj name="Equation" r:id="rId16" imgW="190440" imgH="177480" progId="Equation.DSMT4">
                    <p:embed/>
                  </p:oleObj>
                </mc:Choice>
                <mc:Fallback>
                  <p:oleObj name="Equation" r:id="rId16" imgW="190440" imgH="177480" progId="Equation.DSMT4">
                    <p:embed/>
                    <p:pic>
                      <p:nvPicPr>
                        <p:cNvPr id="0" name="Object 19"/>
                        <p:cNvPicPr>
                          <a:picLocks noChangeAspect="1" noChangeArrowheads="1"/>
                        </p:cNvPicPr>
                        <p:nvPr/>
                      </p:nvPicPr>
                      <p:blipFill>
                        <a:blip r:embed="rId17"/>
                        <a:srcRect/>
                        <a:stretch>
                          <a:fillRect/>
                        </a:stretch>
                      </p:blipFill>
                      <p:spPr bwMode="auto">
                        <a:xfrm>
                          <a:off x="2141" y="2356"/>
                          <a:ext cx="332"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188" name="Object 20"/>
            <p:cNvGraphicFramePr>
              <a:graphicFrameLocks noChangeAspect="1"/>
            </p:cNvGraphicFramePr>
            <p:nvPr>
              <p:extLst>
                <p:ext uri="{D42A27DB-BD31-4B8C-83A1-F6EECF244321}">
                  <p14:modId xmlns:p14="http://schemas.microsoft.com/office/powerpoint/2010/main" val="454857251"/>
                </p:ext>
              </p:extLst>
            </p:nvPr>
          </p:nvGraphicFramePr>
          <p:xfrm>
            <a:off x="4060" y="2365"/>
            <a:ext cx="332" cy="296"/>
          </p:xfrm>
          <a:graphic>
            <a:graphicData uri="http://schemas.openxmlformats.org/presentationml/2006/ole">
              <mc:AlternateContent xmlns:mc="http://schemas.openxmlformats.org/markup-compatibility/2006">
                <mc:Choice xmlns:v="urn:schemas-microsoft-com:vml" Requires="v">
                  <p:oleObj name="Equation" r:id="rId18" imgW="190440" imgH="177480" progId="Equation.DSMT4">
                    <p:embed/>
                  </p:oleObj>
                </mc:Choice>
                <mc:Fallback>
                  <p:oleObj name="Equation" r:id="rId18" imgW="190440" imgH="177480" progId="Equation.DSMT4">
                    <p:embed/>
                    <p:pic>
                      <p:nvPicPr>
                        <p:cNvPr id="0" name="Object 20"/>
                        <p:cNvPicPr>
                          <a:picLocks noChangeAspect="1" noChangeArrowheads="1"/>
                        </p:cNvPicPr>
                        <p:nvPr/>
                      </p:nvPicPr>
                      <p:blipFill>
                        <a:blip r:embed="rId19"/>
                        <a:srcRect/>
                        <a:stretch>
                          <a:fillRect/>
                        </a:stretch>
                      </p:blipFill>
                      <p:spPr bwMode="auto">
                        <a:xfrm>
                          <a:off x="4060" y="2365"/>
                          <a:ext cx="332"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9189" name="WordArt 21"/>
          <p:cNvSpPr>
            <a:spLocks noChangeArrowheads="1" noChangeShapeType="1" noTextEdit="1"/>
          </p:cNvSpPr>
          <p:nvPr/>
        </p:nvSpPr>
        <p:spPr bwMode="auto">
          <a:xfrm>
            <a:off x="1444752" y="704088"/>
            <a:ext cx="6245352" cy="40081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b="1" kern="10" dirty="0">
                <a:ln w="12700">
                  <a:solidFill>
                    <a:srgbClr val="FF0000"/>
                  </a:solidFill>
                  <a:round/>
                  <a:headEnd/>
                  <a:tailEnd/>
                </a:ln>
                <a:gradFill rotWithShape="1">
                  <a:gsLst>
                    <a:gs pos="0">
                      <a:srgbClr val="FFFFFF"/>
                    </a:gs>
                    <a:gs pos="100000">
                      <a:srgbClr val="FF0000"/>
                    </a:gs>
                  </a:gsLst>
                  <a:lin ang="5400000" scaled="1"/>
                </a:gradFill>
                <a:effectLst/>
                <a:latin typeface="黑体"/>
                <a:ea typeface="黑体"/>
              </a:rPr>
              <a:t>处理假设检验问题的一般方法和步骤</a:t>
            </a:r>
          </a:p>
        </p:txBody>
      </p:sp>
      <p:pic>
        <p:nvPicPr>
          <p:cNvPr id="519190" name="Picture 22" descr="f125"/>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862013" y="1397000"/>
            <a:ext cx="284162" cy="284163"/>
          </a:xfrm>
          <a:prstGeom prst="rect">
            <a:avLst/>
          </a:prstGeom>
          <a:noFill/>
          <a:extLst>
            <a:ext uri="{909E8E84-426E-40DD-AFC4-6F175D3DCCD1}">
              <a14:hiddenFill xmlns:a14="http://schemas.microsoft.com/office/drawing/2010/main">
                <a:solidFill>
                  <a:srgbClr val="FFFFFF"/>
                </a:solidFill>
              </a14:hiddenFill>
            </a:ext>
          </a:extLst>
        </p:spPr>
      </p:pic>
      <p:pic>
        <p:nvPicPr>
          <p:cNvPr id="519191" name="Picture 23" descr="f126"/>
          <p:cNvPicPr>
            <a:picLocks noChangeAspect="1" noChangeArrowheads="1" noCrop="1"/>
          </p:cNvPicPr>
          <p:nvPr/>
        </p:nvPicPr>
        <p:blipFill>
          <a:blip r:embed="rId21">
            <a:extLst>
              <a:ext uri="{28A0092B-C50C-407E-A947-70E740481C1C}">
                <a14:useLocalDpi xmlns:a14="http://schemas.microsoft.com/office/drawing/2010/main" val="0"/>
              </a:ext>
            </a:extLst>
          </a:blip>
          <a:srcRect/>
          <a:stretch>
            <a:fillRect/>
          </a:stretch>
        </p:blipFill>
        <p:spPr bwMode="auto">
          <a:xfrm>
            <a:off x="862013" y="2008188"/>
            <a:ext cx="284162" cy="284162"/>
          </a:xfrm>
          <a:prstGeom prst="rect">
            <a:avLst/>
          </a:prstGeom>
          <a:noFill/>
          <a:extLst>
            <a:ext uri="{909E8E84-426E-40DD-AFC4-6F175D3DCCD1}">
              <a14:hiddenFill xmlns:a14="http://schemas.microsoft.com/office/drawing/2010/main">
                <a:solidFill>
                  <a:srgbClr val="FFFFFF"/>
                </a:solidFill>
              </a14:hiddenFill>
            </a:ext>
          </a:extLst>
        </p:spPr>
      </p:pic>
      <p:pic>
        <p:nvPicPr>
          <p:cNvPr id="519192" name="Picture 24" descr="f127"/>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862013" y="2593975"/>
            <a:ext cx="284162" cy="284163"/>
          </a:xfrm>
          <a:prstGeom prst="rect">
            <a:avLst/>
          </a:prstGeom>
          <a:noFill/>
          <a:extLst>
            <a:ext uri="{909E8E84-426E-40DD-AFC4-6F175D3DCCD1}">
              <a14:hiddenFill xmlns:a14="http://schemas.microsoft.com/office/drawing/2010/main">
                <a:solidFill>
                  <a:srgbClr val="FFFFFF"/>
                </a:solidFill>
              </a14:hiddenFill>
            </a:ext>
          </a:extLst>
        </p:spPr>
      </p:pic>
      <p:pic>
        <p:nvPicPr>
          <p:cNvPr id="519193" name="Picture 25" descr="f128"/>
          <p:cNvPicPr>
            <a:picLocks noChangeAspect="1" noChangeArrowheads="1" noCrop="1"/>
          </p:cNvPicPr>
          <p:nvPr/>
        </p:nvPicPr>
        <p:blipFill>
          <a:blip r:embed="rId23">
            <a:extLst>
              <a:ext uri="{28A0092B-C50C-407E-A947-70E740481C1C}">
                <a14:useLocalDpi xmlns:a14="http://schemas.microsoft.com/office/drawing/2010/main" val="0"/>
              </a:ext>
            </a:extLst>
          </a:blip>
          <a:srcRect/>
          <a:stretch>
            <a:fillRect/>
          </a:stretch>
        </p:blipFill>
        <p:spPr bwMode="auto">
          <a:xfrm>
            <a:off x="862013" y="4038600"/>
            <a:ext cx="284162" cy="284163"/>
          </a:xfrm>
          <a:prstGeom prst="rect">
            <a:avLst/>
          </a:prstGeom>
          <a:noFill/>
          <a:extLst>
            <a:ext uri="{909E8E84-426E-40DD-AFC4-6F175D3DCCD1}">
              <a14:hiddenFill xmlns:a14="http://schemas.microsoft.com/office/drawing/2010/main">
                <a:solidFill>
                  <a:srgbClr val="FFFFFF"/>
                </a:solidFill>
              </a14:hiddenFill>
            </a:ext>
          </a:extLst>
        </p:spPr>
      </p:pic>
      <p:pic>
        <p:nvPicPr>
          <p:cNvPr id="519194" name="Picture 26" descr="f129"/>
          <p:cNvPicPr>
            <a:picLocks noChangeAspect="1" noChangeArrowheads="1" noCrop="1"/>
          </p:cNvPicPr>
          <p:nvPr/>
        </p:nvPicPr>
        <p:blipFill>
          <a:blip r:embed="rId24">
            <a:extLst>
              <a:ext uri="{28A0092B-C50C-407E-A947-70E740481C1C}">
                <a14:useLocalDpi xmlns:a14="http://schemas.microsoft.com/office/drawing/2010/main" val="0"/>
              </a:ext>
            </a:extLst>
          </a:blip>
          <a:srcRect/>
          <a:stretch>
            <a:fillRect/>
          </a:stretch>
        </p:blipFill>
        <p:spPr bwMode="auto">
          <a:xfrm>
            <a:off x="862013" y="5005388"/>
            <a:ext cx="284162" cy="284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19189"/>
                                        </p:tgtEl>
                                        <p:attrNameLst>
                                          <p:attrName>style.visibility</p:attrName>
                                        </p:attrNameLst>
                                      </p:cBhvr>
                                      <p:to>
                                        <p:strVal val="visible"/>
                                      </p:to>
                                    </p:set>
                                    <p:anim calcmode="lin" valueType="num">
                                      <p:cBhvr>
                                        <p:cTn id="7" dur="500" fill="hold"/>
                                        <p:tgtEl>
                                          <p:spTgt spid="519189"/>
                                        </p:tgtEl>
                                        <p:attrNameLst>
                                          <p:attrName>ppt_w</p:attrName>
                                        </p:attrNameLst>
                                      </p:cBhvr>
                                      <p:tavLst>
                                        <p:tav tm="0">
                                          <p:val>
                                            <p:fltVal val="0"/>
                                          </p:val>
                                        </p:tav>
                                        <p:tav tm="100000">
                                          <p:val>
                                            <p:strVal val="#ppt_w"/>
                                          </p:val>
                                        </p:tav>
                                      </p:tavLst>
                                    </p:anim>
                                    <p:anim calcmode="lin" valueType="num">
                                      <p:cBhvr>
                                        <p:cTn id="8" dur="500" fill="hold"/>
                                        <p:tgtEl>
                                          <p:spTgt spid="519189"/>
                                        </p:tgtEl>
                                        <p:attrNameLst>
                                          <p:attrName>ppt_h</p:attrName>
                                        </p:attrNameLst>
                                      </p:cBhvr>
                                      <p:tavLst>
                                        <p:tav tm="0">
                                          <p:val>
                                            <p:fltVal val="0"/>
                                          </p:val>
                                        </p:tav>
                                        <p:tav tm="100000">
                                          <p:val>
                                            <p:strVal val="#ppt_h"/>
                                          </p:val>
                                        </p:tav>
                                      </p:tavLst>
                                    </p:anim>
                                    <p:animEffect transition="in" filter="fade">
                                      <p:cBhvr>
                                        <p:cTn id="9" dur="500"/>
                                        <p:tgtEl>
                                          <p:spTgt spid="51918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519190"/>
                                        </p:tgtEl>
                                        <p:attrNameLst>
                                          <p:attrName>style.visibility</p:attrName>
                                        </p:attrNameLst>
                                      </p:cBhvr>
                                      <p:to>
                                        <p:strVal val="visible"/>
                                      </p:to>
                                    </p:set>
                                    <p:anim calcmode="lin" valueType="num">
                                      <p:cBhvr>
                                        <p:cTn id="14" dur="500" fill="hold"/>
                                        <p:tgtEl>
                                          <p:spTgt spid="519190"/>
                                        </p:tgtEl>
                                        <p:attrNameLst>
                                          <p:attrName>ppt_w</p:attrName>
                                        </p:attrNameLst>
                                      </p:cBhvr>
                                      <p:tavLst>
                                        <p:tav tm="0">
                                          <p:val>
                                            <p:fltVal val="0"/>
                                          </p:val>
                                        </p:tav>
                                        <p:tav tm="100000">
                                          <p:val>
                                            <p:strVal val="#ppt_w"/>
                                          </p:val>
                                        </p:tav>
                                      </p:tavLst>
                                    </p:anim>
                                    <p:anim calcmode="lin" valueType="num">
                                      <p:cBhvr>
                                        <p:cTn id="15" dur="500" fill="hold"/>
                                        <p:tgtEl>
                                          <p:spTgt spid="519190"/>
                                        </p:tgtEl>
                                        <p:attrNameLst>
                                          <p:attrName>ppt_h</p:attrName>
                                        </p:attrNameLst>
                                      </p:cBhvr>
                                      <p:tavLst>
                                        <p:tav tm="0">
                                          <p:val>
                                            <p:fltVal val="0"/>
                                          </p:val>
                                        </p:tav>
                                        <p:tav tm="100000">
                                          <p:val>
                                            <p:strVal val="#ppt_h"/>
                                          </p:val>
                                        </p:tav>
                                      </p:tavLst>
                                    </p:anim>
                                    <p:animEffect transition="in" filter="fade">
                                      <p:cBhvr>
                                        <p:cTn id="16" dur="500"/>
                                        <p:tgtEl>
                                          <p:spTgt spid="519190"/>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519171"/>
                                        </p:tgtEl>
                                        <p:attrNameLst>
                                          <p:attrName>style.visibility</p:attrName>
                                        </p:attrNameLst>
                                      </p:cBhvr>
                                      <p:to>
                                        <p:strVal val="visible"/>
                                      </p:to>
                                    </p:set>
                                    <p:animEffect transition="in" filter="dissolve">
                                      <p:cBhvr>
                                        <p:cTn id="20" dur="500"/>
                                        <p:tgtEl>
                                          <p:spTgt spid="51917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3" presetClass="entr" presetSubtype="0" fill="hold" nodeType="clickEffect">
                                  <p:stCondLst>
                                    <p:cond delay="0"/>
                                  </p:stCondLst>
                                  <p:childTnLst>
                                    <p:set>
                                      <p:cBhvr>
                                        <p:cTn id="24" dur="1" fill="hold">
                                          <p:stCondLst>
                                            <p:cond delay="0"/>
                                          </p:stCondLst>
                                        </p:cTn>
                                        <p:tgtEl>
                                          <p:spTgt spid="519191"/>
                                        </p:tgtEl>
                                        <p:attrNameLst>
                                          <p:attrName>style.visibility</p:attrName>
                                        </p:attrNameLst>
                                      </p:cBhvr>
                                      <p:to>
                                        <p:strVal val="visible"/>
                                      </p:to>
                                    </p:set>
                                    <p:anim calcmode="lin" valueType="num">
                                      <p:cBhvr>
                                        <p:cTn id="25" dur="500" fill="hold"/>
                                        <p:tgtEl>
                                          <p:spTgt spid="519191"/>
                                        </p:tgtEl>
                                        <p:attrNameLst>
                                          <p:attrName>ppt_w</p:attrName>
                                        </p:attrNameLst>
                                      </p:cBhvr>
                                      <p:tavLst>
                                        <p:tav tm="0">
                                          <p:val>
                                            <p:fltVal val="0"/>
                                          </p:val>
                                        </p:tav>
                                        <p:tav tm="100000">
                                          <p:val>
                                            <p:strVal val="#ppt_w"/>
                                          </p:val>
                                        </p:tav>
                                      </p:tavLst>
                                    </p:anim>
                                    <p:anim calcmode="lin" valueType="num">
                                      <p:cBhvr>
                                        <p:cTn id="26" dur="500" fill="hold"/>
                                        <p:tgtEl>
                                          <p:spTgt spid="519191"/>
                                        </p:tgtEl>
                                        <p:attrNameLst>
                                          <p:attrName>ppt_h</p:attrName>
                                        </p:attrNameLst>
                                      </p:cBhvr>
                                      <p:tavLst>
                                        <p:tav tm="0">
                                          <p:val>
                                            <p:fltVal val="0"/>
                                          </p:val>
                                        </p:tav>
                                        <p:tav tm="100000">
                                          <p:val>
                                            <p:strVal val="#ppt_h"/>
                                          </p:val>
                                        </p:tav>
                                      </p:tavLst>
                                    </p:anim>
                                    <p:animEffect transition="in" filter="fade">
                                      <p:cBhvr>
                                        <p:cTn id="27" dur="500"/>
                                        <p:tgtEl>
                                          <p:spTgt spid="519191"/>
                                        </p:tgtEl>
                                      </p:cBhvr>
                                    </p:animEffect>
                                  </p:childTnLst>
                                </p:cTn>
                              </p:par>
                            </p:childTnLst>
                          </p:cTn>
                        </p:par>
                        <p:par>
                          <p:cTn id="28" fill="hold" nodeType="afterGroup">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519175"/>
                                        </p:tgtEl>
                                        <p:attrNameLst>
                                          <p:attrName>style.visibility</p:attrName>
                                        </p:attrNameLst>
                                      </p:cBhvr>
                                      <p:to>
                                        <p:strVal val="visible"/>
                                      </p:to>
                                    </p:set>
                                    <p:animEffect transition="in" filter="dissolve">
                                      <p:cBhvr>
                                        <p:cTn id="31" dur="500"/>
                                        <p:tgtEl>
                                          <p:spTgt spid="51917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3" presetClass="entr" presetSubtype="0" fill="hold" nodeType="clickEffect">
                                  <p:stCondLst>
                                    <p:cond delay="0"/>
                                  </p:stCondLst>
                                  <p:childTnLst>
                                    <p:set>
                                      <p:cBhvr>
                                        <p:cTn id="35" dur="1" fill="hold">
                                          <p:stCondLst>
                                            <p:cond delay="0"/>
                                          </p:stCondLst>
                                        </p:cTn>
                                        <p:tgtEl>
                                          <p:spTgt spid="519192"/>
                                        </p:tgtEl>
                                        <p:attrNameLst>
                                          <p:attrName>style.visibility</p:attrName>
                                        </p:attrNameLst>
                                      </p:cBhvr>
                                      <p:to>
                                        <p:strVal val="visible"/>
                                      </p:to>
                                    </p:set>
                                    <p:anim calcmode="lin" valueType="num">
                                      <p:cBhvr>
                                        <p:cTn id="36" dur="500" fill="hold"/>
                                        <p:tgtEl>
                                          <p:spTgt spid="519192"/>
                                        </p:tgtEl>
                                        <p:attrNameLst>
                                          <p:attrName>ppt_w</p:attrName>
                                        </p:attrNameLst>
                                      </p:cBhvr>
                                      <p:tavLst>
                                        <p:tav tm="0">
                                          <p:val>
                                            <p:fltVal val="0"/>
                                          </p:val>
                                        </p:tav>
                                        <p:tav tm="100000">
                                          <p:val>
                                            <p:strVal val="#ppt_w"/>
                                          </p:val>
                                        </p:tav>
                                      </p:tavLst>
                                    </p:anim>
                                    <p:anim calcmode="lin" valueType="num">
                                      <p:cBhvr>
                                        <p:cTn id="37" dur="500" fill="hold"/>
                                        <p:tgtEl>
                                          <p:spTgt spid="519192"/>
                                        </p:tgtEl>
                                        <p:attrNameLst>
                                          <p:attrName>ppt_h</p:attrName>
                                        </p:attrNameLst>
                                      </p:cBhvr>
                                      <p:tavLst>
                                        <p:tav tm="0">
                                          <p:val>
                                            <p:fltVal val="0"/>
                                          </p:val>
                                        </p:tav>
                                        <p:tav tm="100000">
                                          <p:val>
                                            <p:strVal val="#ppt_h"/>
                                          </p:val>
                                        </p:tav>
                                      </p:tavLst>
                                    </p:anim>
                                    <p:animEffect transition="in" filter="fade">
                                      <p:cBhvr>
                                        <p:cTn id="38" dur="500"/>
                                        <p:tgtEl>
                                          <p:spTgt spid="519192"/>
                                        </p:tgtEl>
                                      </p:cBhvr>
                                    </p:animEffect>
                                  </p:childTnLst>
                                </p:cTn>
                              </p:par>
                            </p:childTnLst>
                          </p:cTn>
                        </p:par>
                        <p:par>
                          <p:cTn id="39" fill="hold" nodeType="after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519183"/>
                                        </p:tgtEl>
                                        <p:attrNameLst>
                                          <p:attrName>style.visibility</p:attrName>
                                        </p:attrNameLst>
                                      </p:cBhvr>
                                      <p:to>
                                        <p:strVal val="visible"/>
                                      </p:to>
                                    </p:set>
                                    <p:animEffect transition="in" filter="dissolve">
                                      <p:cBhvr>
                                        <p:cTn id="42" dur="500"/>
                                        <p:tgtEl>
                                          <p:spTgt spid="51918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0" fill="hold" nodeType="clickEffect">
                                  <p:stCondLst>
                                    <p:cond delay="0"/>
                                  </p:stCondLst>
                                  <p:childTnLst>
                                    <p:set>
                                      <p:cBhvr>
                                        <p:cTn id="46" dur="1" fill="hold">
                                          <p:stCondLst>
                                            <p:cond delay="0"/>
                                          </p:stCondLst>
                                        </p:cTn>
                                        <p:tgtEl>
                                          <p:spTgt spid="519193"/>
                                        </p:tgtEl>
                                        <p:attrNameLst>
                                          <p:attrName>style.visibility</p:attrName>
                                        </p:attrNameLst>
                                      </p:cBhvr>
                                      <p:to>
                                        <p:strVal val="visible"/>
                                      </p:to>
                                    </p:set>
                                    <p:anim calcmode="lin" valueType="num">
                                      <p:cBhvr>
                                        <p:cTn id="47" dur="500" fill="hold"/>
                                        <p:tgtEl>
                                          <p:spTgt spid="519193"/>
                                        </p:tgtEl>
                                        <p:attrNameLst>
                                          <p:attrName>ppt_w</p:attrName>
                                        </p:attrNameLst>
                                      </p:cBhvr>
                                      <p:tavLst>
                                        <p:tav tm="0">
                                          <p:val>
                                            <p:fltVal val="0"/>
                                          </p:val>
                                        </p:tav>
                                        <p:tav tm="100000">
                                          <p:val>
                                            <p:strVal val="#ppt_w"/>
                                          </p:val>
                                        </p:tav>
                                      </p:tavLst>
                                    </p:anim>
                                    <p:anim calcmode="lin" valueType="num">
                                      <p:cBhvr>
                                        <p:cTn id="48" dur="500" fill="hold"/>
                                        <p:tgtEl>
                                          <p:spTgt spid="519193"/>
                                        </p:tgtEl>
                                        <p:attrNameLst>
                                          <p:attrName>ppt_h</p:attrName>
                                        </p:attrNameLst>
                                      </p:cBhvr>
                                      <p:tavLst>
                                        <p:tav tm="0">
                                          <p:val>
                                            <p:fltVal val="0"/>
                                          </p:val>
                                        </p:tav>
                                        <p:tav tm="100000">
                                          <p:val>
                                            <p:strVal val="#ppt_h"/>
                                          </p:val>
                                        </p:tav>
                                      </p:tavLst>
                                    </p:anim>
                                    <p:animEffect transition="in" filter="fade">
                                      <p:cBhvr>
                                        <p:cTn id="49" dur="500"/>
                                        <p:tgtEl>
                                          <p:spTgt spid="519193"/>
                                        </p:tgtEl>
                                      </p:cBhvr>
                                    </p:animEffect>
                                  </p:childTnLst>
                                </p:cTn>
                              </p:par>
                            </p:childTnLst>
                          </p:cTn>
                        </p:par>
                        <p:par>
                          <p:cTn id="50" fill="hold" nodeType="afterGroup">
                            <p:stCondLst>
                              <p:cond delay="500"/>
                            </p:stCondLst>
                            <p:childTnLst>
                              <p:par>
                                <p:cTn id="51" presetID="9" presetClass="entr" presetSubtype="0" fill="hold" nodeType="afterEffect">
                                  <p:stCondLst>
                                    <p:cond delay="0"/>
                                  </p:stCondLst>
                                  <p:childTnLst>
                                    <p:set>
                                      <p:cBhvr>
                                        <p:cTn id="52" dur="1" fill="hold">
                                          <p:stCondLst>
                                            <p:cond delay="0"/>
                                          </p:stCondLst>
                                        </p:cTn>
                                        <p:tgtEl>
                                          <p:spTgt spid="519176"/>
                                        </p:tgtEl>
                                        <p:attrNameLst>
                                          <p:attrName>style.visibility</p:attrName>
                                        </p:attrNameLst>
                                      </p:cBhvr>
                                      <p:to>
                                        <p:strVal val="visible"/>
                                      </p:to>
                                    </p:set>
                                    <p:animEffect transition="in" filter="dissolve">
                                      <p:cBhvr>
                                        <p:cTn id="53" dur="500"/>
                                        <p:tgtEl>
                                          <p:spTgt spid="51917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3" presetClass="entr" presetSubtype="0" fill="hold" nodeType="clickEffect">
                                  <p:stCondLst>
                                    <p:cond delay="0"/>
                                  </p:stCondLst>
                                  <p:childTnLst>
                                    <p:set>
                                      <p:cBhvr>
                                        <p:cTn id="57" dur="1" fill="hold">
                                          <p:stCondLst>
                                            <p:cond delay="0"/>
                                          </p:stCondLst>
                                        </p:cTn>
                                        <p:tgtEl>
                                          <p:spTgt spid="519194"/>
                                        </p:tgtEl>
                                        <p:attrNameLst>
                                          <p:attrName>style.visibility</p:attrName>
                                        </p:attrNameLst>
                                      </p:cBhvr>
                                      <p:to>
                                        <p:strVal val="visible"/>
                                      </p:to>
                                    </p:set>
                                    <p:anim calcmode="lin" valueType="num">
                                      <p:cBhvr>
                                        <p:cTn id="58" dur="500" fill="hold"/>
                                        <p:tgtEl>
                                          <p:spTgt spid="519194"/>
                                        </p:tgtEl>
                                        <p:attrNameLst>
                                          <p:attrName>ppt_w</p:attrName>
                                        </p:attrNameLst>
                                      </p:cBhvr>
                                      <p:tavLst>
                                        <p:tav tm="0">
                                          <p:val>
                                            <p:fltVal val="0"/>
                                          </p:val>
                                        </p:tav>
                                        <p:tav tm="100000">
                                          <p:val>
                                            <p:strVal val="#ppt_w"/>
                                          </p:val>
                                        </p:tav>
                                      </p:tavLst>
                                    </p:anim>
                                    <p:anim calcmode="lin" valueType="num">
                                      <p:cBhvr>
                                        <p:cTn id="59" dur="500" fill="hold"/>
                                        <p:tgtEl>
                                          <p:spTgt spid="519194"/>
                                        </p:tgtEl>
                                        <p:attrNameLst>
                                          <p:attrName>ppt_h</p:attrName>
                                        </p:attrNameLst>
                                      </p:cBhvr>
                                      <p:tavLst>
                                        <p:tav tm="0">
                                          <p:val>
                                            <p:fltVal val="0"/>
                                          </p:val>
                                        </p:tav>
                                        <p:tav tm="100000">
                                          <p:val>
                                            <p:strVal val="#ppt_h"/>
                                          </p:val>
                                        </p:tav>
                                      </p:tavLst>
                                    </p:anim>
                                    <p:animEffect transition="in" filter="fade">
                                      <p:cBhvr>
                                        <p:cTn id="60" dur="500"/>
                                        <p:tgtEl>
                                          <p:spTgt spid="519194"/>
                                        </p:tgtEl>
                                      </p:cBhvr>
                                    </p:animEffect>
                                  </p:childTnLst>
                                </p:cTn>
                              </p:par>
                            </p:childTnLst>
                          </p:cTn>
                        </p:par>
                        <p:par>
                          <p:cTn id="61" fill="hold" nodeType="afterGroup">
                            <p:stCondLst>
                              <p:cond delay="500"/>
                            </p:stCondLst>
                            <p:childTnLst>
                              <p:par>
                                <p:cTn id="62" presetID="9" presetClass="entr" presetSubtype="0" fill="hold" nodeType="afterEffect">
                                  <p:stCondLst>
                                    <p:cond delay="0"/>
                                  </p:stCondLst>
                                  <p:childTnLst>
                                    <p:set>
                                      <p:cBhvr>
                                        <p:cTn id="63" dur="1" fill="hold">
                                          <p:stCondLst>
                                            <p:cond delay="0"/>
                                          </p:stCondLst>
                                        </p:cTn>
                                        <p:tgtEl>
                                          <p:spTgt spid="519180"/>
                                        </p:tgtEl>
                                        <p:attrNameLst>
                                          <p:attrName>style.visibility</p:attrName>
                                        </p:attrNameLst>
                                      </p:cBhvr>
                                      <p:to>
                                        <p:strVal val="visible"/>
                                      </p:to>
                                    </p:set>
                                    <p:animEffect transition="in" filter="dissolve">
                                      <p:cBhvr>
                                        <p:cTn id="64" dur="500"/>
                                        <p:tgtEl>
                                          <p:spTgt spid="519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5" grpId="0"/>
      <p:bldP spid="51918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0675" name="Object 3"/>
          <p:cNvGraphicFramePr>
            <a:graphicFrameLocks noChangeAspect="1"/>
          </p:cNvGraphicFramePr>
          <p:nvPr/>
        </p:nvGraphicFramePr>
        <p:xfrm>
          <a:off x="2224088" y="4176713"/>
          <a:ext cx="3810000" cy="469900"/>
        </p:xfrm>
        <a:graphic>
          <a:graphicData uri="http://schemas.openxmlformats.org/presentationml/2006/ole">
            <mc:AlternateContent xmlns:mc="http://schemas.openxmlformats.org/markup-compatibility/2006">
              <mc:Choice xmlns:v="urn:schemas-microsoft-com:vml" Requires="v">
                <p:oleObj name="公式" r:id="rId2" imgW="1523880" imgH="190440" progId="Equation.3">
                  <p:embed/>
                </p:oleObj>
              </mc:Choice>
              <mc:Fallback>
                <p:oleObj name="公式" r:id="rId2" imgW="1523880" imgH="19044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088" y="4176713"/>
                        <a:ext cx="3810000" cy="469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0676" name="Object 4"/>
          <p:cNvGraphicFramePr>
            <a:graphicFrameLocks noChangeAspect="1"/>
          </p:cNvGraphicFramePr>
          <p:nvPr/>
        </p:nvGraphicFramePr>
        <p:xfrm>
          <a:off x="2217738" y="4584700"/>
          <a:ext cx="3841750" cy="469900"/>
        </p:xfrm>
        <a:graphic>
          <a:graphicData uri="http://schemas.openxmlformats.org/presentationml/2006/ole">
            <mc:AlternateContent xmlns:mc="http://schemas.openxmlformats.org/markup-compatibility/2006">
              <mc:Choice xmlns:v="urn:schemas-microsoft-com:vml" Requires="v">
                <p:oleObj name="公式" r:id="rId4" imgW="1536480" imgH="190440" progId="Equation.3">
                  <p:embed/>
                </p:oleObj>
              </mc:Choice>
              <mc:Fallback>
                <p:oleObj name="公式" r:id="rId4" imgW="1536480" imgH="1904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738" y="4584700"/>
                        <a:ext cx="3841750" cy="469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0677" name="Object 5"/>
          <p:cNvGraphicFramePr>
            <a:graphicFrameLocks noChangeAspect="1"/>
          </p:cNvGraphicFramePr>
          <p:nvPr/>
        </p:nvGraphicFramePr>
        <p:xfrm>
          <a:off x="2212975" y="3757613"/>
          <a:ext cx="3873500" cy="469900"/>
        </p:xfrm>
        <a:graphic>
          <a:graphicData uri="http://schemas.openxmlformats.org/presentationml/2006/ole">
            <mc:AlternateContent xmlns:mc="http://schemas.openxmlformats.org/markup-compatibility/2006">
              <mc:Choice xmlns:v="urn:schemas-microsoft-com:vml" Requires="v">
                <p:oleObj name="Equation" r:id="rId6" imgW="1549080" imgH="190440" progId="Equation.DSMT4">
                  <p:embed/>
                </p:oleObj>
              </mc:Choice>
              <mc:Fallback>
                <p:oleObj name="Equation" r:id="rId6" imgW="1549080" imgH="19044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2975" y="3757613"/>
                        <a:ext cx="3873500" cy="469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0684" name="Rectangle 12"/>
          <p:cNvSpPr>
            <a:spLocks noChangeArrowheads="1"/>
          </p:cNvSpPr>
          <p:nvPr/>
        </p:nvSpPr>
        <p:spPr bwMode="auto">
          <a:xfrm>
            <a:off x="-76200" y="6213475"/>
            <a:ext cx="77200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止误判</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我们宁可相信新方法的燃烧率没有提高</a:t>
            </a:r>
          </a:p>
        </p:txBody>
      </p:sp>
      <p:sp>
        <p:nvSpPr>
          <p:cNvPr id="540700" name="WordArt 28"/>
          <p:cNvSpPr>
            <a:spLocks noChangeArrowheads="1" noChangeShapeType="1" noTextEdit="1"/>
          </p:cNvSpPr>
          <p:nvPr/>
        </p:nvSpPr>
        <p:spPr bwMode="auto">
          <a:xfrm>
            <a:off x="6084888" y="3859213"/>
            <a:ext cx="209550" cy="265112"/>
          </a:xfrm>
          <a:prstGeom prst="rect">
            <a:avLst/>
          </a:prstGeom>
        </p:spPr>
        <p:txBody>
          <a:bodyPr wrap="none" fromWordArt="1">
            <a:prstTxWarp prst="textPlain">
              <a:avLst>
                <a:gd name="adj" fmla="val 50000"/>
              </a:avLst>
            </a:prstTxWarp>
          </a:bodyPr>
          <a:lstStyle/>
          <a:p>
            <a:r>
              <a:rPr lang="zh-CN" altLang="en-US" sz="3600" b="1" kern="10" dirty="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p>
        </p:txBody>
      </p:sp>
      <p:sp>
        <p:nvSpPr>
          <p:cNvPr id="540701" name="WordArt 29"/>
          <p:cNvSpPr>
            <a:spLocks noChangeArrowheads="1" noChangeShapeType="1" noTextEdit="1"/>
          </p:cNvSpPr>
          <p:nvPr/>
        </p:nvSpPr>
        <p:spPr bwMode="auto">
          <a:xfrm>
            <a:off x="6084888" y="4291013"/>
            <a:ext cx="209550" cy="265112"/>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p>
        </p:txBody>
      </p:sp>
      <p:sp>
        <p:nvSpPr>
          <p:cNvPr id="540702" name="WordArt 30"/>
          <p:cNvSpPr>
            <a:spLocks noChangeArrowheads="1" noChangeShapeType="1" noTextEdit="1"/>
          </p:cNvSpPr>
          <p:nvPr/>
        </p:nvSpPr>
        <p:spPr bwMode="auto">
          <a:xfrm>
            <a:off x="6086475" y="4699000"/>
            <a:ext cx="209550" cy="265113"/>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p>
        </p:txBody>
      </p:sp>
      <p:grpSp>
        <p:nvGrpSpPr>
          <p:cNvPr id="540800" name="Group 128"/>
          <p:cNvGrpSpPr>
            <a:grpSpLocks/>
          </p:cNvGrpSpPr>
          <p:nvPr/>
        </p:nvGrpSpPr>
        <p:grpSpPr bwMode="auto">
          <a:xfrm>
            <a:off x="652463" y="2530475"/>
            <a:ext cx="3078162" cy="519113"/>
            <a:chOff x="499" y="1714"/>
            <a:chExt cx="1939" cy="327"/>
          </a:xfrm>
        </p:grpSpPr>
        <p:sp>
          <p:nvSpPr>
            <p:cNvPr id="540707" name="Rectangle 35"/>
            <p:cNvSpPr>
              <a:spLocks noChangeArrowheads="1"/>
            </p:cNvSpPr>
            <p:nvPr/>
          </p:nvSpPr>
          <p:spPr bwMode="auto">
            <a:xfrm>
              <a:off x="499" y="1714"/>
              <a:ext cx="189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原平均燃烧率为</a:t>
              </a:r>
            </a:p>
          </p:txBody>
        </p:sp>
        <p:graphicFrame>
          <p:nvGraphicFramePr>
            <p:cNvPr id="540708" name="Object 36"/>
            <p:cNvGraphicFramePr>
              <a:graphicFrameLocks noChangeAspect="1"/>
            </p:cNvGraphicFramePr>
            <p:nvPr>
              <p:extLst>
                <p:ext uri="{D42A27DB-BD31-4B8C-83A1-F6EECF244321}">
                  <p14:modId xmlns:p14="http://schemas.microsoft.com/office/powerpoint/2010/main" val="2138671828"/>
                </p:ext>
              </p:extLst>
            </p:nvPr>
          </p:nvGraphicFramePr>
          <p:xfrm>
            <a:off x="2108" y="1784"/>
            <a:ext cx="330" cy="239"/>
          </p:xfrm>
          <a:graphic>
            <a:graphicData uri="http://schemas.openxmlformats.org/presentationml/2006/ole">
              <mc:AlternateContent xmlns:mc="http://schemas.openxmlformats.org/markup-compatibility/2006">
                <mc:Choice xmlns:v="urn:schemas-microsoft-com:vml" Requires="v">
                  <p:oleObj name="Equation" r:id="rId8" imgW="177480" imgH="152280" progId="Equation.DSMT4">
                    <p:embed/>
                  </p:oleObj>
                </mc:Choice>
                <mc:Fallback>
                  <p:oleObj name="Equation" r:id="rId8" imgW="177480" imgH="152280" progId="Equation.DSMT4">
                    <p:embed/>
                    <p:pic>
                      <p:nvPicPr>
                        <p:cNvPr id="0" name="Object 36"/>
                        <p:cNvPicPr>
                          <a:picLocks noChangeAspect="1" noChangeArrowheads="1"/>
                        </p:cNvPicPr>
                        <p:nvPr/>
                      </p:nvPicPr>
                      <p:blipFill>
                        <a:blip r:embed="rId9"/>
                        <a:srcRect/>
                        <a:stretch>
                          <a:fillRect/>
                        </a:stretch>
                      </p:blipFill>
                      <p:spPr bwMode="auto">
                        <a:xfrm>
                          <a:off x="2108" y="1784"/>
                          <a:ext cx="330" cy="23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0736" name="Rectangle 64"/>
          <p:cNvSpPr>
            <a:spLocks noChangeArrowheads="1"/>
          </p:cNvSpPr>
          <p:nvPr/>
        </p:nvSpPr>
        <p:spPr bwMode="auto">
          <a:xfrm>
            <a:off x="1257300" y="533400"/>
            <a:ext cx="788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某厂生产的固体燃料推进器燃烧率服从正态分布</a:t>
            </a:r>
          </a:p>
        </p:txBody>
      </p:sp>
      <p:grpSp>
        <p:nvGrpSpPr>
          <p:cNvPr id="540737" name="Group 65"/>
          <p:cNvGrpSpPr>
            <a:grpSpLocks/>
          </p:cNvGrpSpPr>
          <p:nvPr/>
        </p:nvGrpSpPr>
        <p:grpSpPr bwMode="auto">
          <a:xfrm>
            <a:off x="-6350" y="920750"/>
            <a:ext cx="9136063" cy="534988"/>
            <a:chOff x="-4" y="644"/>
            <a:chExt cx="5755" cy="337"/>
          </a:xfrm>
        </p:grpSpPr>
        <p:graphicFrame>
          <p:nvGraphicFramePr>
            <p:cNvPr id="540738" name="Object 66"/>
            <p:cNvGraphicFramePr>
              <a:graphicFrameLocks noChangeAspect="1"/>
            </p:cNvGraphicFramePr>
            <p:nvPr>
              <p:extLst>
                <p:ext uri="{D42A27DB-BD31-4B8C-83A1-F6EECF244321}">
                  <p14:modId xmlns:p14="http://schemas.microsoft.com/office/powerpoint/2010/main" val="3325608116"/>
                </p:ext>
              </p:extLst>
            </p:nvPr>
          </p:nvGraphicFramePr>
          <p:xfrm>
            <a:off x="-4" y="664"/>
            <a:ext cx="1517" cy="317"/>
          </p:xfrm>
          <a:graphic>
            <a:graphicData uri="http://schemas.openxmlformats.org/presentationml/2006/ole">
              <mc:AlternateContent xmlns:mc="http://schemas.openxmlformats.org/markup-compatibility/2006">
                <mc:Choice xmlns:v="urn:schemas-microsoft-com:vml" Requires="v">
                  <p:oleObj name="Equation" r:id="rId10" imgW="952200" imgH="203040" progId="Equation.DSMT4">
                    <p:embed/>
                  </p:oleObj>
                </mc:Choice>
                <mc:Fallback>
                  <p:oleObj name="Equation" r:id="rId10" imgW="952200" imgH="203040" progId="Equation.DSMT4">
                    <p:embed/>
                    <p:pic>
                      <p:nvPicPr>
                        <p:cNvPr id="0" name="Object 66"/>
                        <p:cNvPicPr>
                          <a:picLocks noChangeAspect="1" noChangeArrowheads="1"/>
                        </p:cNvPicPr>
                        <p:nvPr/>
                      </p:nvPicPr>
                      <p:blipFill>
                        <a:blip r:embed="rId11"/>
                        <a:srcRect/>
                        <a:stretch>
                          <a:fillRect/>
                        </a:stretch>
                      </p:blipFill>
                      <p:spPr bwMode="auto">
                        <a:xfrm>
                          <a:off x="-4" y="664"/>
                          <a:ext cx="1517"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0739" name="Rectangle 67"/>
            <p:cNvSpPr>
              <a:spLocks noChangeArrowheads="1"/>
            </p:cNvSpPr>
            <p:nvPr/>
          </p:nvSpPr>
          <p:spPr bwMode="auto">
            <a:xfrm>
              <a:off x="1481" y="644"/>
              <a:ext cx="4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现用新方法生产了一批推进器，从中随机</a:t>
              </a:r>
            </a:p>
          </p:txBody>
        </p:sp>
      </p:grpSp>
      <p:grpSp>
        <p:nvGrpSpPr>
          <p:cNvPr id="540740" name="Group 68"/>
          <p:cNvGrpSpPr>
            <a:grpSpLocks/>
          </p:cNvGrpSpPr>
          <p:nvPr/>
        </p:nvGrpSpPr>
        <p:grpSpPr bwMode="auto">
          <a:xfrm>
            <a:off x="-50800" y="1733550"/>
            <a:ext cx="6781800" cy="519113"/>
            <a:chOff x="-32" y="1132"/>
            <a:chExt cx="4272" cy="327"/>
          </a:xfrm>
        </p:grpSpPr>
        <p:graphicFrame>
          <p:nvGraphicFramePr>
            <p:cNvPr id="540741" name="Object 69"/>
            <p:cNvGraphicFramePr>
              <a:graphicFrameLocks noChangeAspect="1"/>
            </p:cNvGraphicFramePr>
            <p:nvPr>
              <p:extLst>
                <p:ext uri="{D42A27DB-BD31-4B8C-83A1-F6EECF244321}">
                  <p14:modId xmlns:p14="http://schemas.microsoft.com/office/powerpoint/2010/main" val="1486415630"/>
                </p:ext>
              </p:extLst>
            </p:nvPr>
          </p:nvGraphicFramePr>
          <p:xfrm>
            <a:off x="3339" y="1178"/>
            <a:ext cx="901" cy="277"/>
          </p:xfrm>
          <a:graphic>
            <a:graphicData uri="http://schemas.openxmlformats.org/presentationml/2006/ole">
              <mc:AlternateContent xmlns:mc="http://schemas.openxmlformats.org/markup-compatibility/2006">
                <mc:Choice xmlns:v="urn:schemas-microsoft-com:vml" Requires="v">
                  <p:oleObj name="Equation" r:id="rId12" imgW="571320" imgH="177480" progId="Equation.DSMT4">
                    <p:embed/>
                  </p:oleObj>
                </mc:Choice>
                <mc:Fallback>
                  <p:oleObj name="Equation" r:id="rId12" imgW="571320" imgH="177480" progId="Equation.DSMT4">
                    <p:embed/>
                    <p:pic>
                      <p:nvPicPr>
                        <p:cNvPr id="0" name="Object 69"/>
                        <p:cNvPicPr>
                          <a:picLocks noChangeAspect="1" noChangeArrowheads="1"/>
                        </p:cNvPicPr>
                        <p:nvPr/>
                      </p:nvPicPr>
                      <p:blipFill>
                        <a:blip r:embed="rId13"/>
                        <a:srcRect/>
                        <a:stretch>
                          <a:fillRect/>
                        </a:stretch>
                      </p:blipFill>
                      <p:spPr bwMode="auto">
                        <a:xfrm>
                          <a:off x="3339" y="1178"/>
                          <a:ext cx="901"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0742" name="Rectangle 70"/>
            <p:cNvSpPr>
              <a:spLocks noChangeArrowheads="1"/>
            </p:cNvSpPr>
            <p:nvPr/>
          </p:nvSpPr>
          <p:spPr bwMode="auto">
            <a:xfrm>
              <a:off x="-32" y="1132"/>
              <a:ext cx="35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问新方法燃烧率是否有显著提高</a:t>
              </a:r>
              <a:r>
                <a:rPr lang="en-US" altLang="zh-CN" b="1">
                  <a:effectLst>
                    <a:outerShdw blurRad="38100" dist="38100" dir="2700000" algn="tl">
                      <a:srgbClr val="C0C0C0"/>
                    </a:outerShdw>
                  </a:effectLst>
                  <a:latin typeface="黑体" pitchFamily="49" charset="-122"/>
                  <a:ea typeface="黑体" pitchFamily="49" charset="-122"/>
                </a:rPr>
                <a:t>?</a:t>
              </a:r>
            </a:p>
          </p:txBody>
        </p:sp>
      </p:grpSp>
      <p:grpSp>
        <p:nvGrpSpPr>
          <p:cNvPr id="540743" name="Group 71"/>
          <p:cNvGrpSpPr>
            <a:grpSpLocks/>
          </p:cNvGrpSpPr>
          <p:nvPr/>
        </p:nvGrpSpPr>
        <p:grpSpPr bwMode="auto">
          <a:xfrm>
            <a:off x="-25400" y="1314450"/>
            <a:ext cx="9182100" cy="530225"/>
            <a:chOff x="-16" y="860"/>
            <a:chExt cx="5784" cy="334"/>
          </a:xfrm>
        </p:grpSpPr>
        <p:sp>
          <p:nvSpPr>
            <p:cNvPr id="540744" name="Rectangle 72"/>
            <p:cNvSpPr>
              <a:spLocks noChangeArrowheads="1"/>
            </p:cNvSpPr>
            <p:nvPr/>
          </p:nvSpPr>
          <p:spPr bwMode="auto">
            <a:xfrm>
              <a:off x="-16" y="867"/>
              <a:ext cx="2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取     只</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试验后算得</a:t>
              </a:r>
            </a:p>
          </p:txBody>
        </p:sp>
        <p:graphicFrame>
          <p:nvGraphicFramePr>
            <p:cNvPr id="540745" name="Object 73"/>
            <p:cNvGraphicFramePr>
              <a:graphicFrameLocks noChangeAspect="1"/>
            </p:cNvGraphicFramePr>
            <p:nvPr>
              <p:extLst>
                <p:ext uri="{D42A27DB-BD31-4B8C-83A1-F6EECF244321}">
                  <p14:modId xmlns:p14="http://schemas.microsoft.com/office/powerpoint/2010/main" val="2182858261"/>
                </p:ext>
              </p:extLst>
            </p:nvPr>
          </p:nvGraphicFramePr>
          <p:xfrm>
            <a:off x="266" y="933"/>
            <a:ext cx="601" cy="238"/>
          </p:xfrm>
          <a:graphic>
            <a:graphicData uri="http://schemas.openxmlformats.org/presentationml/2006/ole">
              <mc:AlternateContent xmlns:mc="http://schemas.openxmlformats.org/markup-compatibility/2006">
                <mc:Choice xmlns:v="urn:schemas-microsoft-com:vml" Requires="v">
                  <p:oleObj name="Equation" r:id="rId14" imgW="380880" imgH="152280" progId="Equation.DSMT4">
                    <p:embed/>
                  </p:oleObj>
                </mc:Choice>
                <mc:Fallback>
                  <p:oleObj name="Equation" r:id="rId14" imgW="380880" imgH="152280" progId="Equation.DSMT4">
                    <p:embed/>
                    <p:pic>
                      <p:nvPicPr>
                        <p:cNvPr id="0" name="Object 73"/>
                        <p:cNvPicPr>
                          <a:picLocks noChangeAspect="1" noChangeArrowheads="1"/>
                        </p:cNvPicPr>
                        <p:nvPr/>
                      </p:nvPicPr>
                      <p:blipFill>
                        <a:blip r:embed="rId15"/>
                        <a:srcRect/>
                        <a:stretch>
                          <a:fillRect/>
                        </a:stretch>
                      </p:blipFill>
                      <p:spPr bwMode="auto">
                        <a:xfrm>
                          <a:off x="266" y="933"/>
                          <a:ext cx="601" cy="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0746" name="Object 74"/>
            <p:cNvGraphicFramePr>
              <a:graphicFrameLocks noChangeAspect="1"/>
            </p:cNvGraphicFramePr>
            <p:nvPr>
              <p:extLst>
                <p:ext uri="{D42A27DB-BD31-4B8C-83A1-F6EECF244321}">
                  <p14:modId xmlns:p14="http://schemas.microsoft.com/office/powerpoint/2010/main" val="1457762545"/>
                </p:ext>
              </p:extLst>
            </p:nvPr>
          </p:nvGraphicFramePr>
          <p:xfrm>
            <a:off x="2328" y="932"/>
            <a:ext cx="857" cy="236"/>
          </p:xfrm>
          <a:graphic>
            <a:graphicData uri="http://schemas.openxmlformats.org/presentationml/2006/ole">
              <mc:AlternateContent xmlns:mc="http://schemas.openxmlformats.org/markup-compatibility/2006">
                <mc:Choice xmlns:v="urn:schemas-microsoft-com:vml" Requires="v">
                  <p:oleObj name="Equation" r:id="rId16" imgW="583920" imgH="152280" progId="Equation.DSMT4">
                    <p:embed/>
                  </p:oleObj>
                </mc:Choice>
                <mc:Fallback>
                  <p:oleObj name="Equation" r:id="rId16" imgW="583920" imgH="152280" progId="Equation.DSMT4">
                    <p:embed/>
                    <p:pic>
                      <p:nvPicPr>
                        <p:cNvPr id="0" name="Object 74"/>
                        <p:cNvPicPr>
                          <a:picLocks noChangeAspect="1" noChangeArrowheads="1"/>
                        </p:cNvPicPr>
                        <p:nvPr/>
                      </p:nvPicPr>
                      <p:blipFill>
                        <a:blip r:embed="rId17"/>
                        <a:srcRect/>
                        <a:stretch>
                          <a:fillRect/>
                        </a:stretch>
                      </p:blipFill>
                      <p:spPr bwMode="auto">
                        <a:xfrm>
                          <a:off x="2328" y="932"/>
                          <a:ext cx="857" cy="2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0747" name="Rectangle 75"/>
            <p:cNvSpPr>
              <a:spLocks noChangeArrowheads="1"/>
            </p:cNvSpPr>
            <p:nvPr/>
          </p:nvSpPr>
          <p:spPr bwMode="auto">
            <a:xfrm>
              <a:off x="3113" y="860"/>
              <a:ext cx="26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设新方法的总体方差不变</a:t>
              </a:r>
              <a:r>
                <a:rPr lang="en-US" altLang="zh-CN" b="1">
                  <a:effectLst>
                    <a:outerShdw blurRad="38100" dist="38100" dir="2700000" algn="tl">
                      <a:srgbClr val="C0C0C0"/>
                    </a:outerShdw>
                  </a:effectLst>
                  <a:latin typeface="黑体" pitchFamily="49" charset="-122"/>
                  <a:ea typeface="黑体" pitchFamily="49" charset="-122"/>
                </a:rPr>
                <a:t>.</a:t>
              </a:r>
            </a:p>
          </p:txBody>
        </p:sp>
      </p:grpSp>
      <p:sp>
        <p:nvSpPr>
          <p:cNvPr id="540748" name="WordArt 76"/>
          <p:cNvSpPr>
            <a:spLocks noChangeArrowheads="1" noChangeShapeType="1" noTextEdit="1"/>
          </p:cNvSpPr>
          <p:nvPr/>
        </p:nvSpPr>
        <p:spPr bwMode="auto">
          <a:xfrm>
            <a:off x="784225" y="654050"/>
            <a:ext cx="384175" cy="282575"/>
          </a:xfrm>
          <a:prstGeom prst="rect">
            <a:avLst/>
          </a:prstGeom>
        </p:spPr>
        <p:txBody>
          <a:bodyPr wrap="none" fromWordArt="1">
            <a:prstTxWarp prst="textPlain">
              <a:avLst>
                <a:gd name="adj" fmla="val 50000"/>
              </a:avLst>
            </a:prstTxWarp>
          </a:bodyPr>
          <a:lstStyle/>
          <a:p>
            <a:r>
              <a:rPr lang="zh-CN" altLang="en-US" sz="3600" kern="10" dirty="0">
                <a:ln w="12700">
                  <a:solidFill>
                    <a:srgbClr val="99CCFF"/>
                  </a:solidFill>
                  <a:round/>
                  <a:headEnd/>
                  <a:tailEnd/>
                </a:ln>
                <a:effectLst>
                  <a:outerShdw dist="35921" dir="2700000" algn="ctr" rotWithShape="0">
                    <a:srgbClr val="990000"/>
                  </a:outerShdw>
                </a:effectLst>
                <a:latin typeface="隶书"/>
                <a:ea typeface="隶书"/>
              </a:rPr>
              <a:t>例</a:t>
            </a:r>
          </a:p>
        </p:txBody>
      </p:sp>
      <p:grpSp>
        <p:nvGrpSpPr>
          <p:cNvPr id="540788" name="Group 116"/>
          <p:cNvGrpSpPr>
            <a:grpSpLocks/>
          </p:cNvGrpSpPr>
          <p:nvPr/>
        </p:nvGrpSpPr>
        <p:grpSpPr bwMode="auto">
          <a:xfrm>
            <a:off x="762000" y="2305050"/>
            <a:ext cx="669925" cy="260350"/>
            <a:chOff x="408" y="2484"/>
            <a:chExt cx="422" cy="164"/>
          </a:xfrm>
        </p:grpSpPr>
        <p:sp>
          <p:nvSpPr>
            <p:cNvPr id="540789" name="Oval 117"/>
            <p:cNvSpPr>
              <a:spLocks noChangeArrowheads="1"/>
            </p:cNvSpPr>
            <p:nvPr/>
          </p:nvSpPr>
          <p:spPr bwMode="auto">
            <a:xfrm>
              <a:off x="408" y="2488"/>
              <a:ext cx="152" cy="160"/>
            </a:xfrm>
            <a:prstGeom prst="ellipse">
              <a:avLst/>
            </a:prstGeom>
            <a:gradFill rotWithShape="1">
              <a:gsLst>
                <a:gs pos="0">
                  <a:schemeClr val="tx1"/>
                </a:gs>
                <a:gs pos="100000">
                  <a:schemeClr val="bg1"/>
                </a:gs>
              </a:gsLst>
              <a:path path="shape">
                <a:fillToRect l="50000" t="50000" r="50000" b="50000"/>
              </a:path>
            </a:gradFill>
            <a:ln w="3175" algn="ctr">
              <a:solidFill>
                <a:schemeClr val="hlink"/>
              </a:solidFill>
              <a:round/>
              <a:headEnd/>
              <a:tailEnd/>
            </a:ln>
            <a:effectLst>
              <a:outerShdw sy="50000" kx="-2453608" rotWithShape="0">
                <a:schemeClr val="bg2">
                  <a:alpha val="50000"/>
                </a:schemeClr>
              </a:outerShdw>
            </a:effectLst>
          </p:spPr>
          <p:txBody>
            <a:bodyPr wrap="none" anchor="ctr"/>
            <a:lstStyle/>
            <a:p>
              <a:endParaRPr lang="zh-CN" altLang="en-US"/>
            </a:p>
          </p:txBody>
        </p:sp>
        <p:sp>
          <p:nvSpPr>
            <p:cNvPr id="540790" name="WordArt 118"/>
            <p:cNvSpPr>
              <a:spLocks noChangeArrowheads="1" noChangeShapeType="1" noTextEdit="1"/>
            </p:cNvSpPr>
            <p:nvPr/>
          </p:nvSpPr>
          <p:spPr bwMode="auto">
            <a:xfrm>
              <a:off x="614" y="2484"/>
              <a:ext cx="216" cy="159"/>
            </a:xfrm>
            <a:prstGeom prst="rect">
              <a:avLst/>
            </a:prstGeom>
          </p:spPr>
          <p:txBody>
            <a:bodyPr wrap="none" fromWordArt="1">
              <a:prstTxWarp prst="textPlain">
                <a:avLst>
                  <a:gd name="adj" fmla="val 50000"/>
                </a:avLst>
              </a:prstTxWarp>
            </a:bodyPr>
            <a:lstStyle/>
            <a:p>
              <a:r>
                <a:rPr lang="zh-CN" altLang="en-US" sz="3600" b="1" kern="10">
                  <a:ln w="12700">
                    <a:solidFill>
                      <a:schemeClr val="tx1"/>
                    </a:solidFill>
                    <a:round/>
                    <a:headEnd/>
                    <a:tailEnd/>
                  </a:ln>
                  <a:gradFill rotWithShape="1">
                    <a:gsLst>
                      <a:gs pos="0">
                        <a:srgbClr val="000082"/>
                      </a:gs>
                      <a:gs pos="50000">
                        <a:srgbClr val="FF8200"/>
                      </a:gs>
                      <a:gs pos="100000">
                        <a:srgbClr val="000082"/>
                      </a:gs>
                    </a:gsLst>
                    <a:lin ang="2700000" scaled="1"/>
                  </a:gradFill>
                  <a:effectLst>
                    <a:outerShdw sy="50000" kx="-2453608" rotWithShape="0">
                      <a:schemeClr val="bg2">
                        <a:alpha val="50000"/>
                      </a:schemeClr>
                    </a:outerShdw>
                  </a:effectLst>
                  <a:latin typeface="华文新魏"/>
                  <a:ea typeface="华文新魏"/>
                </a:rPr>
                <a:t>问</a:t>
              </a:r>
            </a:p>
          </p:txBody>
        </p:sp>
      </p:grpSp>
      <p:sp>
        <p:nvSpPr>
          <p:cNvPr id="540793" name="WordArt 121"/>
          <p:cNvSpPr>
            <a:spLocks noChangeArrowheads="1" noChangeShapeType="1" noTextEdit="1"/>
          </p:cNvSpPr>
          <p:nvPr/>
        </p:nvSpPr>
        <p:spPr bwMode="auto">
          <a:xfrm>
            <a:off x="1614488" y="2282825"/>
            <a:ext cx="5973762" cy="273050"/>
          </a:xfrm>
          <a:prstGeom prst="rect">
            <a:avLst/>
          </a:prstGeom>
        </p:spPr>
        <p:txBody>
          <a:bodyPr wrap="none" fromWordArt="1">
            <a:prstTxWarp prst="textPlain">
              <a:avLst>
                <a:gd name="adj" fmla="val 50000"/>
              </a:avLst>
            </a:prstTxWarp>
          </a:bodyPr>
          <a:lstStyle/>
          <a:p>
            <a:r>
              <a:rPr lang="zh-CN" altLang="en-US" sz="3600" kern="10" dirty="0">
                <a:ln w="12700">
                  <a:solidFill>
                    <a:srgbClr val="FF0000"/>
                  </a:solidFill>
                  <a:round/>
                  <a:headEnd/>
                  <a:tailEnd/>
                </a:ln>
                <a:solidFill>
                  <a:srgbClr val="C00000"/>
                </a:solidFill>
                <a:effectLst/>
                <a:latin typeface="黑体"/>
                <a:ea typeface="黑体"/>
              </a:rPr>
              <a:t>有什么理由提出“新方法燃烧率有显著提高”</a:t>
            </a:r>
            <a:r>
              <a:rPr lang="en-US" altLang="zh-CN" sz="3600" kern="10" dirty="0">
                <a:ln w="12700">
                  <a:solidFill>
                    <a:srgbClr val="FF0000"/>
                  </a:solidFill>
                  <a:round/>
                  <a:headEnd/>
                  <a:tailEnd/>
                </a:ln>
                <a:solidFill>
                  <a:srgbClr val="C00000"/>
                </a:solidFill>
                <a:effectLst/>
                <a:latin typeface="黑体"/>
                <a:ea typeface="黑体"/>
              </a:rPr>
              <a:t>?</a:t>
            </a:r>
            <a:endParaRPr lang="zh-CN" altLang="en-US" sz="3600" kern="10" dirty="0">
              <a:ln w="12700">
                <a:solidFill>
                  <a:srgbClr val="FF0000"/>
                </a:solidFill>
                <a:round/>
                <a:headEnd/>
                <a:tailEnd/>
              </a:ln>
              <a:solidFill>
                <a:srgbClr val="C00000"/>
              </a:solidFill>
              <a:effectLst/>
              <a:latin typeface="黑体"/>
              <a:ea typeface="黑体"/>
            </a:endParaRPr>
          </a:p>
        </p:txBody>
      </p:sp>
      <p:grpSp>
        <p:nvGrpSpPr>
          <p:cNvPr id="540801" name="Group 129"/>
          <p:cNvGrpSpPr>
            <a:grpSpLocks/>
          </p:cNvGrpSpPr>
          <p:nvPr/>
        </p:nvGrpSpPr>
        <p:grpSpPr bwMode="auto">
          <a:xfrm>
            <a:off x="666750" y="2925763"/>
            <a:ext cx="5565775" cy="519112"/>
            <a:chOff x="508" y="1995"/>
            <a:chExt cx="3506" cy="327"/>
          </a:xfrm>
        </p:grpSpPr>
        <p:sp>
          <p:nvSpPr>
            <p:cNvPr id="540796" name="Rectangle 124"/>
            <p:cNvSpPr>
              <a:spLocks noChangeArrowheads="1"/>
            </p:cNvSpPr>
            <p:nvPr/>
          </p:nvSpPr>
          <p:spPr bwMode="auto">
            <a:xfrm>
              <a:off x="508" y="1995"/>
              <a:ext cx="290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新方法燃烧率样本均值为</a:t>
              </a:r>
            </a:p>
          </p:txBody>
        </p:sp>
        <p:graphicFrame>
          <p:nvGraphicFramePr>
            <p:cNvPr id="540797" name="Object 125"/>
            <p:cNvGraphicFramePr>
              <a:graphicFrameLocks noChangeAspect="1"/>
            </p:cNvGraphicFramePr>
            <p:nvPr>
              <p:extLst>
                <p:ext uri="{D42A27DB-BD31-4B8C-83A1-F6EECF244321}">
                  <p14:modId xmlns:p14="http://schemas.microsoft.com/office/powerpoint/2010/main" val="841818341"/>
                </p:ext>
              </p:extLst>
            </p:nvPr>
          </p:nvGraphicFramePr>
          <p:xfrm>
            <a:off x="3000" y="2073"/>
            <a:ext cx="1014" cy="239"/>
          </p:xfrm>
          <a:graphic>
            <a:graphicData uri="http://schemas.openxmlformats.org/presentationml/2006/ole">
              <mc:AlternateContent xmlns:mc="http://schemas.openxmlformats.org/markup-compatibility/2006">
                <mc:Choice xmlns:v="urn:schemas-microsoft-com:vml" Requires="v">
                  <p:oleObj name="Equation" r:id="rId18" imgW="545760" imgH="152280" progId="Equation.DSMT4">
                    <p:embed/>
                  </p:oleObj>
                </mc:Choice>
                <mc:Fallback>
                  <p:oleObj name="Equation" r:id="rId18" imgW="545760" imgH="152280" progId="Equation.DSMT4">
                    <p:embed/>
                    <p:pic>
                      <p:nvPicPr>
                        <p:cNvPr id="0" name="Object 125"/>
                        <p:cNvPicPr>
                          <a:picLocks noChangeAspect="1" noChangeArrowheads="1"/>
                        </p:cNvPicPr>
                        <p:nvPr/>
                      </p:nvPicPr>
                      <p:blipFill>
                        <a:blip r:embed="rId19"/>
                        <a:srcRect/>
                        <a:stretch>
                          <a:fillRect/>
                        </a:stretch>
                      </p:blipFill>
                      <p:spPr bwMode="auto">
                        <a:xfrm>
                          <a:off x="3000" y="2073"/>
                          <a:ext cx="1014" cy="23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40798" name="Object 126"/>
          <p:cNvGraphicFramePr>
            <a:graphicFrameLocks noChangeAspect="1"/>
          </p:cNvGraphicFramePr>
          <p:nvPr>
            <p:extLst>
              <p:ext uri="{D42A27DB-BD31-4B8C-83A1-F6EECF244321}">
                <p14:modId xmlns:p14="http://schemas.microsoft.com/office/powerpoint/2010/main" val="3644523684"/>
              </p:ext>
            </p:extLst>
          </p:nvPr>
        </p:nvGraphicFramePr>
        <p:xfrm>
          <a:off x="6083300" y="3051175"/>
          <a:ext cx="747713" cy="379413"/>
        </p:xfrm>
        <a:graphic>
          <a:graphicData uri="http://schemas.openxmlformats.org/presentationml/2006/ole">
            <mc:AlternateContent xmlns:mc="http://schemas.openxmlformats.org/markup-compatibility/2006">
              <mc:Choice xmlns:v="urn:schemas-microsoft-com:vml" Requires="v">
                <p:oleObj name="Equation" r:id="rId20" imgW="253800" imgH="152280" progId="Equation.DSMT4">
                  <p:embed/>
                </p:oleObj>
              </mc:Choice>
              <mc:Fallback>
                <p:oleObj name="Equation" r:id="rId20" imgW="253800" imgH="152280" progId="Equation.DSMT4">
                  <p:embed/>
                  <p:pic>
                    <p:nvPicPr>
                      <p:cNvPr id="0" name="Object 126"/>
                      <p:cNvPicPr>
                        <a:picLocks noChangeAspect="1" noChangeArrowheads="1"/>
                      </p:cNvPicPr>
                      <p:nvPr/>
                    </p:nvPicPr>
                    <p:blipFill>
                      <a:blip r:embed="rId21"/>
                      <a:srcRect/>
                      <a:stretch>
                        <a:fillRect/>
                      </a:stretch>
                    </p:blipFill>
                    <p:spPr bwMode="auto">
                      <a:xfrm>
                        <a:off x="6083300" y="3051175"/>
                        <a:ext cx="747713" cy="3794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0802" name="Group 130"/>
          <p:cNvGrpSpPr>
            <a:grpSpLocks/>
          </p:cNvGrpSpPr>
          <p:nvPr/>
        </p:nvGrpSpPr>
        <p:grpSpPr bwMode="auto">
          <a:xfrm>
            <a:off x="750888" y="3487738"/>
            <a:ext cx="669925" cy="260350"/>
            <a:chOff x="408" y="2484"/>
            <a:chExt cx="422" cy="164"/>
          </a:xfrm>
        </p:grpSpPr>
        <p:sp>
          <p:nvSpPr>
            <p:cNvPr id="540803" name="Oval 131"/>
            <p:cNvSpPr>
              <a:spLocks noChangeArrowheads="1"/>
            </p:cNvSpPr>
            <p:nvPr/>
          </p:nvSpPr>
          <p:spPr bwMode="auto">
            <a:xfrm>
              <a:off x="408" y="2488"/>
              <a:ext cx="152" cy="160"/>
            </a:xfrm>
            <a:prstGeom prst="ellipse">
              <a:avLst/>
            </a:prstGeom>
            <a:gradFill rotWithShape="1">
              <a:gsLst>
                <a:gs pos="0">
                  <a:schemeClr val="tx1"/>
                </a:gs>
                <a:gs pos="100000">
                  <a:schemeClr val="bg1"/>
                </a:gs>
              </a:gsLst>
              <a:path path="shape">
                <a:fillToRect l="50000" t="50000" r="50000" b="50000"/>
              </a:path>
            </a:gradFill>
            <a:ln w="3175" algn="ctr">
              <a:solidFill>
                <a:schemeClr val="hlink"/>
              </a:solidFill>
              <a:round/>
              <a:headEnd/>
              <a:tailEnd/>
            </a:ln>
            <a:effectLst>
              <a:outerShdw sy="50000" kx="-2453608" rotWithShape="0">
                <a:schemeClr val="bg2">
                  <a:alpha val="50000"/>
                </a:schemeClr>
              </a:outerShdw>
            </a:effectLst>
          </p:spPr>
          <p:txBody>
            <a:bodyPr wrap="none" anchor="ctr"/>
            <a:lstStyle/>
            <a:p>
              <a:endParaRPr lang="zh-CN" altLang="en-US"/>
            </a:p>
          </p:txBody>
        </p:sp>
        <p:sp>
          <p:nvSpPr>
            <p:cNvPr id="540804" name="WordArt 132"/>
            <p:cNvSpPr>
              <a:spLocks noChangeArrowheads="1" noChangeShapeType="1" noTextEdit="1"/>
            </p:cNvSpPr>
            <p:nvPr/>
          </p:nvSpPr>
          <p:spPr bwMode="auto">
            <a:xfrm>
              <a:off x="614" y="2484"/>
              <a:ext cx="216" cy="159"/>
            </a:xfrm>
            <a:prstGeom prst="rect">
              <a:avLst/>
            </a:prstGeom>
          </p:spPr>
          <p:txBody>
            <a:bodyPr wrap="none" fromWordArt="1">
              <a:prstTxWarp prst="textPlain">
                <a:avLst>
                  <a:gd name="adj" fmla="val 50000"/>
                </a:avLst>
              </a:prstTxWarp>
            </a:bodyPr>
            <a:lstStyle/>
            <a:p>
              <a:r>
                <a:rPr lang="zh-CN" altLang="en-US" sz="3600" b="1" kern="10">
                  <a:ln w="12700">
                    <a:solidFill>
                      <a:schemeClr val="tx1"/>
                    </a:solidFill>
                    <a:round/>
                    <a:headEnd/>
                    <a:tailEnd/>
                  </a:ln>
                  <a:gradFill rotWithShape="1">
                    <a:gsLst>
                      <a:gs pos="0">
                        <a:srgbClr val="000082"/>
                      </a:gs>
                      <a:gs pos="50000">
                        <a:srgbClr val="FF8200"/>
                      </a:gs>
                      <a:gs pos="100000">
                        <a:srgbClr val="000082"/>
                      </a:gs>
                    </a:gsLst>
                    <a:lin ang="2700000" scaled="1"/>
                  </a:gradFill>
                  <a:effectLst>
                    <a:outerShdw sy="50000" kx="-2453608" rotWithShape="0">
                      <a:schemeClr val="bg2">
                        <a:alpha val="50000"/>
                      </a:schemeClr>
                    </a:outerShdw>
                  </a:effectLst>
                  <a:latin typeface="华文新魏"/>
                  <a:ea typeface="华文新魏"/>
                </a:rPr>
                <a:t>问</a:t>
              </a:r>
            </a:p>
          </p:txBody>
        </p:sp>
      </p:grpSp>
      <p:sp>
        <p:nvSpPr>
          <p:cNvPr id="540805" name="WordArt 133"/>
          <p:cNvSpPr>
            <a:spLocks noChangeArrowheads="1" noChangeShapeType="1" noTextEdit="1"/>
          </p:cNvSpPr>
          <p:nvPr/>
        </p:nvSpPr>
        <p:spPr bwMode="auto">
          <a:xfrm>
            <a:off x="1613473" y="3473450"/>
            <a:ext cx="3328415" cy="295275"/>
          </a:xfrm>
          <a:prstGeom prst="rect">
            <a:avLst/>
          </a:prstGeom>
        </p:spPr>
        <p:txBody>
          <a:bodyPr wrap="none" fromWordArt="1">
            <a:prstTxWarp prst="textPlain">
              <a:avLst>
                <a:gd name="adj" fmla="val 50000"/>
              </a:avLst>
            </a:prstTxWarp>
          </a:bodyPr>
          <a:lstStyle/>
          <a:p>
            <a:r>
              <a:rPr lang="zh-CN" altLang="en-US" sz="3600" kern="10" dirty="0">
                <a:ln w="12700">
                  <a:solidFill>
                    <a:srgbClr val="FF0000"/>
                  </a:solidFill>
                  <a:round/>
                  <a:headEnd/>
                  <a:tailEnd/>
                </a:ln>
                <a:solidFill>
                  <a:srgbClr val="C00000"/>
                </a:solidFill>
                <a:effectLst/>
                <a:latin typeface="黑体"/>
                <a:ea typeface="黑体"/>
              </a:rPr>
              <a:t>依题意，要检验的假设是</a:t>
            </a:r>
            <a:r>
              <a:rPr lang="en-US" altLang="zh-CN" sz="3600" kern="10" dirty="0">
                <a:ln w="12700">
                  <a:solidFill>
                    <a:srgbClr val="FF0000"/>
                  </a:solidFill>
                  <a:round/>
                  <a:headEnd/>
                  <a:tailEnd/>
                </a:ln>
                <a:solidFill>
                  <a:srgbClr val="C00000"/>
                </a:solidFill>
                <a:effectLst/>
                <a:latin typeface="黑体"/>
                <a:ea typeface="黑体"/>
              </a:rPr>
              <a:t>:</a:t>
            </a:r>
            <a:endParaRPr lang="zh-CN" altLang="en-US" sz="3600" kern="10" dirty="0">
              <a:ln w="12700">
                <a:solidFill>
                  <a:srgbClr val="FF0000"/>
                </a:solidFill>
                <a:round/>
                <a:headEnd/>
                <a:tailEnd/>
              </a:ln>
              <a:gradFill rotWithShape="1">
                <a:gsLst>
                  <a:gs pos="0">
                    <a:srgbClr val="FFFFFF"/>
                  </a:gs>
                  <a:gs pos="100000">
                    <a:srgbClr val="FF0000"/>
                  </a:gs>
                </a:gsLst>
                <a:lin ang="5400000" scaled="1"/>
              </a:gradFill>
              <a:effectLst>
                <a:outerShdw dist="35921" dir="2700000" algn="ctr" rotWithShape="0">
                  <a:srgbClr val="990000"/>
                </a:outerShdw>
              </a:effectLst>
              <a:latin typeface="黑体"/>
              <a:ea typeface="黑体"/>
            </a:endParaRPr>
          </a:p>
        </p:txBody>
      </p:sp>
      <p:grpSp>
        <p:nvGrpSpPr>
          <p:cNvPr id="540807" name="Group 135"/>
          <p:cNvGrpSpPr>
            <a:grpSpLocks/>
          </p:cNvGrpSpPr>
          <p:nvPr/>
        </p:nvGrpSpPr>
        <p:grpSpPr bwMode="auto">
          <a:xfrm>
            <a:off x="752475" y="5114925"/>
            <a:ext cx="669925" cy="260350"/>
            <a:chOff x="408" y="2484"/>
            <a:chExt cx="422" cy="164"/>
          </a:xfrm>
        </p:grpSpPr>
        <p:sp>
          <p:nvSpPr>
            <p:cNvPr id="540808" name="Oval 136"/>
            <p:cNvSpPr>
              <a:spLocks noChangeArrowheads="1"/>
            </p:cNvSpPr>
            <p:nvPr/>
          </p:nvSpPr>
          <p:spPr bwMode="auto">
            <a:xfrm>
              <a:off x="408" y="2488"/>
              <a:ext cx="152" cy="160"/>
            </a:xfrm>
            <a:prstGeom prst="ellipse">
              <a:avLst/>
            </a:prstGeom>
            <a:gradFill rotWithShape="1">
              <a:gsLst>
                <a:gs pos="0">
                  <a:schemeClr val="tx1"/>
                </a:gs>
                <a:gs pos="100000">
                  <a:schemeClr val="bg1"/>
                </a:gs>
              </a:gsLst>
              <a:path path="shape">
                <a:fillToRect l="50000" t="50000" r="50000" b="50000"/>
              </a:path>
            </a:gradFill>
            <a:ln w="3175" algn="ctr">
              <a:solidFill>
                <a:schemeClr val="hlink"/>
              </a:solidFill>
              <a:round/>
              <a:headEnd/>
              <a:tailEnd/>
            </a:ln>
            <a:effectLst>
              <a:outerShdw sy="50000" kx="-2453608" rotWithShape="0">
                <a:schemeClr val="bg2">
                  <a:alpha val="50000"/>
                </a:schemeClr>
              </a:outerShdw>
            </a:effectLst>
          </p:spPr>
          <p:txBody>
            <a:bodyPr wrap="none" anchor="ctr"/>
            <a:lstStyle/>
            <a:p>
              <a:endParaRPr lang="zh-CN" altLang="en-US"/>
            </a:p>
          </p:txBody>
        </p:sp>
        <p:sp>
          <p:nvSpPr>
            <p:cNvPr id="540809" name="WordArt 137"/>
            <p:cNvSpPr>
              <a:spLocks noChangeArrowheads="1" noChangeShapeType="1" noTextEdit="1"/>
            </p:cNvSpPr>
            <p:nvPr/>
          </p:nvSpPr>
          <p:spPr bwMode="auto">
            <a:xfrm>
              <a:off x="614" y="2484"/>
              <a:ext cx="216" cy="159"/>
            </a:xfrm>
            <a:prstGeom prst="rect">
              <a:avLst/>
            </a:prstGeom>
          </p:spPr>
          <p:txBody>
            <a:bodyPr wrap="none" fromWordArt="1">
              <a:prstTxWarp prst="textPlain">
                <a:avLst>
                  <a:gd name="adj" fmla="val 50000"/>
                </a:avLst>
              </a:prstTxWarp>
            </a:bodyPr>
            <a:lstStyle/>
            <a:p>
              <a:r>
                <a:rPr lang="zh-CN" altLang="en-US" sz="3600" b="1" kern="10">
                  <a:ln w="12700">
                    <a:solidFill>
                      <a:schemeClr val="tx1"/>
                    </a:solidFill>
                    <a:round/>
                    <a:headEnd/>
                    <a:tailEnd/>
                  </a:ln>
                  <a:gradFill rotWithShape="1">
                    <a:gsLst>
                      <a:gs pos="0">
                        <a:srgbClr val="000082"/>
                      </a:gs>
                      <a:gs pos="50000">
                        <a:srgbClr val="FF8200"/>
                      </a:gs>
                      <a:gs pos="100000">
                        <a:srgbClr val="000082"/>
                      </a:gs>
                    </a:gsLst>
                    <a:lin ang="2700000" scaled="1"/>
                  </a:gradFill>
                  <a:effectLst>
                    <a:outerShdw sy="50000" kx="-2453608" rotWithShape="0">
                      <a:schemeClr val="bg2">
                        <a:alpha val="50000"/>
                      </a:schemeClr>
                    </a:outerShdw>
                  </a:effectLst>
                  <a:latin typeface="华文新魏"/>
                  <a:ea typeface="华文新魏"/>
                </a:rPr>
                <a:t>问</a:t>
              </a:r>
            </a:p>
          </p:txBody>
        </p:sp>
      </p:grpSp>
      <p:sp>
        <p:nvSpPr>
          <p:cNvPr id="540810" name="WordArt 138"/>
          <p:cNvSpPr>
            <a:spLocks noChangeArrowheads="1" noChangeShapeType="1" noTextEdit="1"/>
          </p:cNvSpPr>
          <p:nvPr/>
        </p:nvSpPr>
        <p:spPr bwMode="auto">
          <a:xfrm>
            <a:off x="1617663" y="5092700"/>
            <a:ext cx="2519362" cy="260350"/>
          </a:xfrm>
          <a:prstGeom prst="rect">
            <a:avLst/>
          </a:prstGeom>
        </p:spPr>
        <p:txBody>
          <a:bodyPr wrap="none" fromWordArt="1">
            <a:prstTxWarp prst="textPlain">
              <a:avLst>
                <a:gd name="adj" fmla="val 50000"/>
              </a:avLst>
            </a:prstTxWarp>
          </a:bodyPr>
          <a:lstStyle/>
          <a:p>
            <a:r>
              <a:rPr lang="zh-CN" altLang="en-US" sz="3600" kern="10" dirty="0">
                <a:ln w="12700">
                  <a:solidFill>
                    <a:srgbClr val="FF0000"/>
                  </a:solidFill>
                  <a:round/>
                  <a:headEnd/>
                  <a:tailEnd/>
                </a:ln>
                <a:solidFill>
                  <a:srgbClr val="C00000"/>
                </a:solidFill>
                <a:effectLst/>
                <a:latin typeface="黑体"/>
                <a:ea typeface="黑体"/>
              </a:rPr>
              <a:t>检验的目的是什么</a:t>
            </a:r>
            <a:r>
              <a:rPr lang="en-US" altLang="zh-CN" sz="3600" kern="10" dirty="0">
                <a:ln w="12700">
                  <a:solidFill>
                    <a:srgbClr val="FF0000"/>
                  </a:solidFill>
                  <a:round/>
                  <a:headEnd/>
                  <a:tailEnd/>
                </a:ln>
                <a:solidFill>
                  <a:srgbClr val="C00000"/>
                </a:solidFill>
                <a:effectLst/>
                <a:latin typeface="黑体"/>
                <a:ea typeface="黑体"/>
              </a:rPr>
              <a:t>?</a:t>
            </a:r>
            <a:endParaRPr lang="zh-CN" altLang="en-US" sz="3600" kern="10" dirty="0">
              <a:ln w="12700">
                <a:solidFill>
                  <a:srgbClr val="FF0000"/>
                </a:solidFill>
                <a:round/>
                <a:headEnd/>
                <a:tailEnd/>
              </a:ln>
              <a:solidFill>
                <a:srgbClr val="C00000"/>
              </a:solidFill>
              <a:effectLst/>
              <a:latin typeface="黑体"/>
              <a:ea typeface="黑体"/>
            </a:endParaRPr>
          </a:p>
        </p:txBody>
      </p:sp>
      <p:sp>
        <p:nvSpPr>
          <p:cNvPr id="540812" name="Rectangle 140"/>
          <p:cNvSpPr>
            <a:spLocks noChangeArrowheads="1"/>
          </p:cNvSpPr>
          <p:nvPr/>
        </p:nvSpPr>
        <p:spPr bwMode="auto">
          <a:xfrm>
            <a:off x="666750" y="5338763"/>
            <a:ext cx="56213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检验的目的是要论证新方法好</a:t>
            </a:r>
            <a:r>
              <a:rPr lang="en-US" altLang="zh-CN" b="1">
                <a:effectLst>
                  <a:outerShdw blurRad="38100" dist="38100" dir="2700000" algn="tl">
                    <a:srgbClr val="C0C0C0"/>
                  </a:outerShdw>
                </a:effectLst>
                <a:latin typeface="黑体" pitchFamily="49" charset="-122"/>
                <a:ea typeface="黑体" pitchFamily="49" charset="-122"/>
              </a:rPr>
              <a:t>.</a:t>
            </a:r>
          </a:p>
        </p:txBody>
      </p:sp>
      <p:grpSp>
        <p:nvGrpSpPr>
          <p:cNvPr id="540814" name="Group 142"/>
          <p:cNvGrpSpPr>
            <a:grpSpLocks/>
          </p:cNvGrpSpPr>
          <p:nvPr/>
        </p:nvGrpSpPr>
        <p:grpSpPr bwMode="auto">
          <a:xfrm>
            <a:off x="5995988" y="5500688"/>
            <a:ext cx="280987" cy="255587"/>
            <a:chOff x="4234" y="2097"/>
            <a:chExt cx="177" cy="161"/>
          </a:xfrm>
        </p:grpSpPr>
        <p:grpSp>
          <p:nvGrpSpPr>
            <p:cNvPr id="540815" name="Group 143"/>
            <p:cNvGrpSpPr>
              <a:grpSpLocks/>
            </p:cNvGrpSpPr>
            <p:nvPr/>
          </p:nvGrpSpPr>
          <p:grpSpPr bwMode="auto">
            <a:xfrm>
              <a:off x="4276" y="2106"/>
              <a:ext cx="135" cy="152"/>
              <a:chOff x="4234" y="2097"/>
              <a:chExt cx="135" cy="152"/>
            </a:xfrm>
          </p:grpSpPr>
          <p:sp>
            <p:nvSpPr>
              <p:cNvPr id="540816" name="Line 144"/>
              <p:cNvSpPr>
                <a:spLocks noChangeShapeType="1"/>
              </p:cNvSpPr>
              <p:nvPr/>
            </p:nvSpPr>
            <p:spPr bwMode="auto">
              <a:xfrm>
                <a:off x="4236" y="2097"/>
                <a:ext cx="133" cy="152"/>
              </a:xfrm>
              <a:prstGeom prst="line">
                <a:avLst/>
              </a:prstGeom>
              <a:noFill/>
              <a:ln w="28575">
                <a:solidFill>
                  <a:srgbClr val="2D2D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0817" name="Line 145"/>
              <p:cNvSpPr>
                <a:spLocks noChangeShapeType="1"/>
              </p:cNvSpPr>
              <p:nvPr/>
            </p:nvSpPr>
            <p:spPr bwMode="auto">
              <a:xfrm flipV="1">
                <a:off x="4234" y="2097"/>
                <a:ext cx="135" cy="152"/>
              </a:xfrm>
              <a:prstGeom prst="line">
                <a:avLst/>
              </a:prstGeom>
              <a:noFill/>
              <a:ln w="28575">
                <a:solidFill>
                  <a:srgbClr val="2D2D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grpSp>
        <p:grpSp>
          <p:nvGrpSpPr>
            <p:cNvPr id="540818" name="Group 146"/>
            <p:cNvGrpSpPr>
              <a:grpSpLocks/>
            </p:cNvGrpSpPr>
            <p:nvPr/>
          </p:nvGrpSpPr>
          <p:grpSpPr bwMode="auto">
            <a:xfrm>
              <a:off x="4234" y="2097"/>
              <a:ext cx="135" cy="152"/>
              <a:chOff x="4234" y="2097"/>
              <a:chExt cx="135" cy="152"/>
            </a:xfrm>
          </p:grpSpPr>
          <p:sp>
            <p:nvSpPr>
              <p:cNvPr id="540819" name="Line 147"/>
              <p:cNvSpPr>
                <a:spLocks noChangeShapeType="1"/>
              </p:cNvSpPr>
              <p:nvPr/>
            </p:nvSpPr>
            <p:spPr bwMode="auto">
              <a:xfrm>
                <a:off x="4236" y="2097"/>
                <a:ext cx="133" cy="15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0820" name="Line 148"/>
              <p:cNvSpPr>
                <a:spLocks noChangeShapeType="1"/>
              </p:cNvSpPr>
              <p:nvPr/>
            </p:nvSpPr>
            <p:spPr bwMode="auto">
              <a:xfrm flipV="1">
                <a:off x="4234" y="2097"/>
                <a:ext cx="135" cy="15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grpSp>
      </p:grpSp>
      <p:sp>
        <p:nvSpPr>
          <p:cNvPr id="540821" name="Rectangle 149"/>
          <p:cNvSpPr>
            <a:spLocks noChangeArrowheads="1"/>
          </p:cNvSpPr>
          <p:nvPr/>
        </p:nvSpPr>
        <p:spPr bwMode="auto">
          <a:xfrm>
            <a:off x="668338" y="5772150"/>
            <a:ext cx="5862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检验的目的是要对新方法进行鉴定</a:t>
            </a:r>
            <a:r>
              <a:rPr lang="en-US" altLang="zh-CN" b="1">
                <a:effectLst>
                  <a:outerShdw blurRad="38100" dist="38100" dir="2700000" algn="tl">
                    <a:srgbClr val="C0C0C0"/>
                  </a:outerShdw>
                </a:effectLst>
                <a:latin typeface="黑体" pitchFamily="49" charset="-122"/>
                <a:ea typeface="黑体" pitchFamily="49" charset="-122"/>
              </a:rPr>
              <a:t>.</a:t>
            </a:r>
          </a:p>
        </p:txBody>
      </p:sp>
      <p:sp>
        <p:nvSpPr>
          <p:cNvPr id="540822" name="Rectangle 150"/>
          <p:cNvSpPr>
            <a:spLocks noChangeArrowheads="1"/>
          </p:cNvSpPr>
          <p:nvPr/>
        </p:nvSpPr>
        <p:spPr bwMode="auto">
          <a:xfrm>
            <a:off x="6219825" y="5773738"/>
            <a:ext cx="2924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为了慎重起见</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防</a:t>
            </a:r>
          </a:p>
        </p:txBody>
      </p:sp>
      <p:sp>
        <p:nvSpPr>
          <p:cNvPr id="540823" name="WordArt 151"/>
          <p:cNvSpPr>
            <a:spLocks noChangeArrowheads="1" noChangeShapeType="1" noTextEdit="1"/>
          </p:cNvSpPr>
          <p:nvPr/>
        </p:nvSpPr>
        <p:spPr bwMode="auto">
          <a:xfrm>
            <a:off x="5603875" y="5486400"/>
            <a:ext cx="209550" cy="265113"/>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a:t>
            </a:r>
          </a:p>
        </p:txBody>
      </p:sp>
      <p:sp>
        <p:nvSpPr>
          <p:cNvPr id="540824" name="WordArt 152"/>
          <p:cNvSpPr>
            <a:spLocks noChangeArrowheads="1" noChangeShapeType="1" noTextEdit="1"/>
          </p:cNvSpPr>
          <p:nvPr/>
        </p:nvSpPr>
        <p:spPr bwMode="auto">
          <a:xfrm>
            <a:off x="5603875" y="5486400"/>
            <a:ext cx="209550" cy="265113"/>
          </a:xfrm>
          <a:prstGeom prst="rect">
            <a:avLst/>
          </a:prstGeom>
        </p:spPr>
        <p:txBody>
          <a:bodyPr wrap="none" fromWordArt="1">
            <a:prstTxWarp prst="textPlain">
              <a:avLst>
                <a:gd name="adj" fmla="val 50000"/>
              </a:avLst>
            </a:prstTxWarp>
          </a:bodyPr>
          <a:lstStyle/>
          <a:p>
            <a:r>
              <a:rPr lang="zh-CN" altLang="en-US" sz="3600" b="1" kern="10">
                <a:ln w="12700">
                  <a:solidFill>
                    <a:srgbClr val="99CCFF"/>
                  </a:solidFill>
                  <a:round/>
                  <a:headEnd/>
                  <a:tailEnd/>
                </a:ln>
                <a:gradFill rotWithShape="1">
                  <a:gsLst>
                    <a:gs pos="0">
                      <a:srgbClr val="FFFF00"/>
                    </a:gs>
                    <a:gs pos="50000">
                      <a:srgbClr val="FF0000"/>
                    </a:gs>
                    <a:gs pos="100000">
                      <a:srgbClr val="FFFF00"/>
                    </a:gs>
                  </a:gsLst>
                  <a:lin ang="2700000" scaled="1"/>
                </a:gradFill>
                <a:effectLst>
                  <a:outerShdw dist="35921" dir="2700000" algn="ctr" rotWithShape="0">
                    <a:srgbClr val="990000"/>
                  </a:outerShdw>
                </a:effectLst>
                <a:latin typeface="黑体"/>
                <a:ea typeface="黑体"/>
              </a:rPr>
              <a:t>？</a:t>
            </a:r>
          </a:p>
        </p:txBody>
      </p:sp>
      <p:graphicFrame>
        <p:nvGraphicFramePr>
          <p:cNvPr id="540827" name="Object 155"/>
          <p:cNvGraphicFramePr>
            <a:graphicFrameLocks noChangeAspect="1"/>
          </p:cNvGraphicFramePr>
          <p:nvPr/>
        </p:nvGraphicFramePr>
        <p:xfrm>
          <a:off x="2214563" y="3759200"/>
          <a:ext cx="3873500" cy="469900"/>
        </p:xfrm>
        <a:graphic>
          <a:graphicData uri="http://schemas.openxmlformats.org/presentationml/2006/ole">
            <mc:AlternateContent xmlns:mc="http://schemas.openxmlformats.org/markup-compatibility/2006">
              <mc:Choice xmlns:v="urn:schemas-microsoft-com:vml" Requires="v">
                <p:oleObj name="Equation" r:id="rId22" imgW="1549080" imgH="190440" progId="Equation.DSMT4">
                  <p:embed/>
                </p:oleObj>
              </mc:Choice>
              <mc:Fallback>
                <p:oleObj name="Equation" r:id="rId22" imgW="1549080" imgH="190440" progId="Equation.DSMT4">
                  <p:embed/>
                  <p:pic>
                    <p:nvPicPr>
                      <p:cNvPr id="0" name="Object 15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14563" y="3759200"/>
                        <a:ext cx="3873500" cy="469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0828" name="Object 156"/>
          <p:cNvGraphicFramePr>
            <a:graphicFrameLocks noChangeAspect="1"/>
          </p:cNvGraphicFramePr>
          <p:nvPr/>
        </p:nvGraphicFramePr>
        <p:xfrm>
          <a:off x="2222500" y="4178300"/>
          <a:ext cx="3810000" cy="469900"/>
        </p:xfrm>
        <a:graphic>
          <a:graphicData uri="http://schemas.openxmlformats.org/presentationml/2006/ole">
            <mc:AlternateContent xmlns:mc="http://schemas.openxmlformats.org/markup-compatibility/2006">
              <mc:Choice xmlns:v="urn:schemas-microsoft-com:vml" Requires="v">
                <p:oleObj name="Equation" r:id="rId24" imgW="1523880" imgH="190440" progId="Equation.DSMT4">
                  <p:embed/>
                </p:oleObj>
              </mc:Choice>
              <mc:Fallback>
                <p:oleObj name="Equation" r:id="rId24" imgW="1523880" imgH="190440" progId="Equation.DSMT4">
                  <p:embed/>
                  <p:pic>
                    <p:nvPicPr>
                      <p:cNvPr id="0" name="Object 15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22500" y="4178300"/>
                        <a:ext cx="3810000" cy="469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0829" name="Object 157"/>
          <p:cNvGraphicFramePr>
            <a:graphicFrameLocks noChangeAspect="1"/>
          </p:cNvGraphicFramePr>
          <p:nvPr/>
        </p:nvGraphicFramePr>
        <p:xfrm>
          <a:off x="2216150" y="4586288"/>
          <a:ext cx="3841750" cy="469900"/>
        </p:xfrm>
        <a:graphic>
          <a:graphicData uri="http://schemas.openxmlformats.org/presentationml/2006/ole">
            <mc:AlternateContent xmlns:mc="http://schemas.openxmlformats.org/markup-compatibility/2006">
              <mc:Choice xmlns:v="urn:schemas-microsoft-com:vml" Requires="v">
                <p:oleObj name="公式" r:id="rId26" imgW="1536480" imgH="190440" progId="Equation.3">
                  <p:embed/>
                </p:oleObj>
              </mc:Choice>
              <mc:Fallback>
                <p:oleObj name="公式" r:id="rId26" imgW="1536480" imgH="190440" progId="Equation.3">
                  <p:embed/>
                  <p:pic>
                    <p:nvPicPr>
                      <p:cNvPr id="0" name="Object 15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16150" y="4586288"/>
                        <a:ext cx="3841750" cy="469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0685" name="Freeform 13"/>
          <p:cNvSpPr>
            <a:spLocks/>
          </p:cNvSpPr>
          <p:nvPr/>
        </p:nvSpPr>
        <p:spPr bwMode="auto">
          <a:xfrm>
            <a:off x="6076950" y="4684713"/>
            <a:ext cx="252413" cy="269875"/>
          </a:xfrm>
          <a:custGeom>
            <a:avLst/>
            <a:gdLst>
              <a:gd name="T0" fmla="*/ 0 w 159"/>
              <a:gd name="T1" fmla="*/ 94 h 170"/>
              <a:gd name="T2" fmla="*/ 74 w 159"/>
              <a:gd name="T3" fmla="*/ 154 h 170"/>
              <a:gd name="T4" fmla="*/ 159 w 159"/>
              <a:gd name="T5" fmla="*/ 0 h 170"/>
            </a:gdLst>
            <a:ahLst/>
            <a:cxnLst>
              <a:cxn ang="0">
                <a:pos x="T0" y="T1"/>
              </a:cxn>
              <a:cxn ang="0">
                <a:pos x="T2" y="T3"/>
              </a:cxn>
              <a:cxn ang="0">
                <a:pos x="T4" y="T5"/>
              </a:cxn>
            </a:cxnLst>
            <a:rect l="0" t="0" r="r" b="b"/>
            <a:pathLst>
              <a:path w="159" h="170">
                <a:moveTo>
                  <a:pt x="0" y="94"/>
                </a:moveTo>
                <a:cubicBezTo>
                  <a:pt x="12" y="104"/>
                  <a:pt x="47" y="170"/>
                  <a:pt x="74" y="154"/>
                </a:cubicBezTo>
                <a:cubicBezTo>
                  <a:pt x="101" y="138"/>
                  <a:pt x="141" y="32"/>
                  <a:pt x="159" y="0"/>
                </a:cubicBezTo>
              </a:path>
            </a:pathLst>
          </a:custGeom>
          <a:noFill/>
          <a:ln w="28575" cap="flat" cmpd="sng">
            <a:solidFill>
              <a:srgbClr val="FF0000"/>
            </a:solidFill>
            <a:prstDash val="solid"/>
            <a:round/>
            <a:headEnd/>
            <a:tailEnd/>
          </a:ln>
          <a:effectLst>
            <a:outerShdw dist="64758" dir="678596"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grpSp>
        <p:nvGrpSpPr>
          <p:cNvPr id="540693" name="Group 21"/>
          <p:cNvGrpSpPr>
            <a:grpSpLocks/>
          </p:cNvGrpSpPr>
          <p:nvPr/>
        </p:nvGrpSpPr>
        <p:grpSpPr bwMode="auto">
          <a:xfrm>
            <a:off x="6076950" y="4314825"/>
            <a:ext cx="280988" cy="255588"/>
            <a:chOff x="4234" y="2097"/>
            <a:chExt cx="177" cy="161"/>
          </a:xfrm>
        </p:grpSpPr>
        <p:grpSp>
          <p:nvGrpSpPr>
            <p:cNvPr id="540694" name="Group 22"/>
            <p:cNvGrpSpPr>
              <a:grpSpLocks/>
            </p:cNvGrpSpPr>
            <p:nvPr/>
          </p:nvGrpSpPr>
          <p:grpSpPr bwMode="auto">
            <a:xfrm>
              <a:off x="4276" y="2106"/>
              <a:ext cx="135" cy="152"/>
              <a:chOff x="4234" y="2097"/>
              <a:chExt cx="135" cy="152"/>
            </a:xfrm>
          </p:grpSpPr>
          <p:sp>
            <p:nvSpPr>
              <p:cNvPr id="540695" name="Line 23"/>
              <p:cNvSpPr>
                <a:spLocks noChangeShapeType="1"/>
              </p:cNvSpPr>
              <p:nvPr/>
            </p:nvSpPr>
            <p:spPr bwMode="auto">
              <a:xfrm>
                <a:off x="4236" y="2097"/>
                <a:ext cx="133" cy="152"/>
              </a:xfrm>
              <a:prstGeom prst="line">
                <a:avLst/>
              </a:prstGeom>
              <a:noFill/>
              <a:ln w="28575">
                <a:solidFill>
                  <a:srgbClr val="2D2D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0696" name="Line 24"/>
              <p:cNvSpPr>
                <a:spLocks noChangeShapeType="1"/>
              </p:cNvSpPr>
              <p:nvPr/>
            </p:nvSpPr>
            <p:spPr bwMode="auto">
              <a:xfrm flipV="1">
                <a:off x="4234" y="2097"/>
                <a:ext cx="135" cy="152"/>
              </a:xfrm>
              <a:prstGeom prst="line">
                <a:avLst/>
              </a:prstGeom>
              <a:noFill/>
              <a:ln w="28575">
                <a:solidFill>
                  <a:srgbClr val="2D2D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grpSp>
        <p:grpSp>
          <p:nvGrpSpPr>
            <p:cNvPr id="540697" name="Group 25"/>
            <p:cNvGrpSpPr>
              <a:grpSpLocks/>
            </p:cNvGrpSpPr>
            <p:nvPr/>
          </p:nvGrpSpPr>
          <p:grpSpPr bwMode="auto">
            <a:xfrm>
              <a:off x="4234" y="2097"/>
              <a:ext cx="135" cy="152"/>
              <a:chOff x="4234" y="2097"/>
              <a:chExt cx="135" cy="152"/>
            </a:xfrm>
          </p:grpSpPr>
          <p:sp>
            <p:nvSpPr>
              <p:cNvPr id="540698" name="Line 26"/>
              <p:cNvSpPr>
                <a:spLocks noChangeShapeType="1"/>
              </p:cNvSpPr>
              <p:nvPr/>
            </p:nvSpPr>
            <p:spPr bwMode="auto">
              <a:xfrm>
                <a:off x="4236" y="2097"/>
                <a:ext cx="133" cy="15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0699" name="Line 27"/>
              <p:cNvSpPr>
                <a:spLocks noChangeShapeType="1"/>
              </p:cNvSpPr>
              <p:nvPr/>
            </p:nvSpPr>
            <p:spPr bwMode="auto">
              <a:xfrm flipV="1">
                <a:off x="4234" y="2097"/>
                <a:ext cx="135" cy="15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grpSp>
      </p:grpSp>
      <p:grpSp>
        <p:nvGrpSpPr>
          <p:cNvPr id="540686" name="Group 14"/>
          <p:cNvGrpSpPr>
            <a:grpSpLocks/>
          </p:cNvGrpSpPr>
          <p:nvPr/>
        </p:nvGrpSpPr>
        <p:grpSpPr bwMode="auto">
          <a:xfrm>
            <a:off x="6083300" y="3886200"/>
            <a:ext cx="280988" cy="255588"/>
            <a:chOff x="4234" y="2097"/>
            <a:chExt cx="177" cy="161"/>
          </a:xfrm>
        </p:grpSpPr>
        <p:grpSp>
          <p:nvGrpSpPr>
            <p:cNvPr id="540687" name="Group 15"/>
            <p:cNvGrpSpPr>
              <a:grpSpLocks/>
            </p:cNvGrpSpPr>
            <p:nvPr/>
          </p:nvGrpSpPr>
          <p:grpSpPr bwMode="auto">
            <a:xfrm>
              <a:off x="4276" y="2106"/>
              <a:ext cx="135" cy="152"/>
              <a:chOff x="4234" y="2097"/>
              <a:chExt cx="135" cy="152"/>
            </a:xfrm>
          </p:grpSpPr>
          <p:sp>
            <p:nvSpPr>
              <p:cNvPr id="540688" name="Line 16"/>
              <p:cNvSpPr>
                <a:spLocks noChangeShapeType="1"/>
              </p:cNvSpPr>
              <p:nvPr/>
            </p:nvSpPr>
            <p:spPr bwMode="auto">
              <a:xfrm>
                <a:off x="4236" y="2097"/>
                <a:ext cx="133" cy="152"/>
              </a:xfrm>
              <a:prstGeom prst="line">
                <a:avLst/>
              </a:prstGeom>
              <a:noFill/>
              <a:ln w="28575">
                <a:solidFill>
                  <a:srgbClr val="2D2D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0689" name="Line 17"/>
              <p:cNvSpPr>
                <a:spLocks noChangeShapeType="1"/>
              </p:cNvSpPr>
              <p:nvPr/>
            </p:nvSpPr>
            <p:spPr bwMode="auto">
              <a:xfrm flipV="1">
                <a:off x="4234" y="2097"/>
                <a:ext cx="135" cy="152"/>
              </a:xfrm>
              <a:prstGeom prst="line">
                <a:avLst/>
              </a:prstGeom>
              <a:noFill/>
              <a:ln w="28575">
                <a:solidFill>
                  <a:srgbClr val="2D2D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grpSp>
        <p:grpSp>
          <p:nvGrpSpPr>
            <p:cNvPr id="540690" name="Group 18"/>
            <p:cNvGrpSpPr>
              <a:grpSpLocks/>
            </p:cNvGrpSpPr>
            <p:nvPr/>
          </p:nvGrpSpPr>
          <p:grpSpPr bwMode="auto">
            <a:xfrm>
              <a:off x="4234" y="2097"/>
              <a:ext cx="135" cy="152"/>
              <a:chOff x="4234" y="2097"/>
              <a:chExt cx="135" cy="152"/>
            </a:xfrm>
          </p:grpSpPr>
          <p:sp>
            <p:nvSpPr>
              <p:cNvPr id="540691" name="Line 19"/>
              <p:cNvSpPr>
                <a:spLocks noChangeShapeType="1"/>
              </p:cNvSpPr>
              <p:nvPr/>
            </p:nvSpPr>
            <p:spPr bwMode="auto">
              <a:xfrm>
                <a:off x="4236" y="2097"/>
                <a:ext cx="133" cy="15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sp>
            <p:nvSpPr>
              <p:cNvPr id="540692" name="Line 20"/>
              <p:cNvSpPr>
                <a:spLocks noChangeShapeType="1"/>
              </p:cNvSpPr>
              <p:nvPr/>
            </p:nvSpPr>
            <p:spPr bwMode="auto">
              <a:xfrm flipV="1">
                <a:off x="4234" y="2097"/>
                <a:ext cx="135" cy="15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endParaRPr lang="zh-CN" altLang="en-US"/>
              </a:p>
            </p:txBody>
          </p:sp>
        </p:grpSp>
      </p:grpSp>
      <p:grpSp>
        <p:nvGrpSpPr>
          <p:cNvPr id="540841" name="Group 169"/>
          <p:cNvGrpSpPr>
            <a:grpSpLocks/>
          </p:cNvGrpSpPr>
          <p:nvPr/>
        </p:nvGrpSpPr>
        <p:grpSpPr bwMode="auto">
          <a:xfrm>
            <a:off x="50800" y="4273550"/>
            <a:ext cx="1992313" cy="407988"/>
            <a:chOff x="160" y="2668"/>
            <a:chExt cx="1255" cy="257"/>
          </a:xfrm>
        </p:grpSpPr>
        <p:sp>
          <p:nvSpPr>
            <p:cNvPr id="540834" name="AutoShape 162"/>
            <p:cNvSpPr>
              <a:spLocks noChangeArrowheads="1"/>
            </p:cNvSpPr>
            <p:nvPr/>
          </p:nvSpPr>
          <p:spPr bwMode="auto">
            <a:xfrm>
              <a:off x="160" y="2668"/>
              <a:ext cx="1255" cy="257"/>
            </a:xfrm>
            <a:prstGeom prst="wedgeRectCallout">
              <a:avLst>
                <a:gd name="adj1" fmla="val 60597"/>
                <a:gd name="adj2" fmla="val -22375"/>
              </a:avLst>
            </a:prstGeom>
            <a:gradFill rotWithShape="1">
              <a:gsLst>
                <a:gs pos="0">
                  <a:schemeClr val="accent2"/>
                </a:gs>
                <a:gs pos="50000">
                  <a:schemeClr val="accent2">
                    <a:gamma/>
                    <a:shade val="46275"/>
                    <a:invGamma/>
                  </a:schemeClr>
                </a:gs>
                <a:gs pos="100000">
                  <a:schemeClr val="accent2"/>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40835" name="WordArt 163"/>
            <p:cNvSpPr>
              <a:spLocks noChangeArrowheads="1" noChangeShapeType="1" noTextEdit="1"/>
            </p:cNvSpPr>
            <p:nvPr/>
          </p:nvSpPr>
          <p:spPr bwMode="auto">
            <a:xfrm>
              <a:off x="192" y="2700"/>
              <a:ext cx="1181" cy="184"/>
            </a:xfrm>
            <a:prstGeom prst="rect">
              <a:avLst/>
            </a:prstGeom>
          </p:spPr>
          <p:txBody>
            <a:bodyPr wrap="none" fromWordArt="1">
              <a:prstTxWarp prst="textPlain">
                <a:avLst>
                  <a:gd name="adj" fmla="val 50000"/>
                </a:avLst>
              </a:prstTxWarp>
            </a:bodyPr>
            <a:lstStyle/>
            <a:p>
              <a:r>
                <a:rPr lang="zh-CN" altLang="en-US" sz="3600" b="1" kern="10">
                  <a:ln w="12700">
                    <a:solidFill>
                      <a:srgbClr val="FFFF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保护“新方法”</a:t>
              </a:r>
            </a:p>
          </p:txBody>
        </p:sp>
      </p:grpSp>
      <p:grpSp>
        <p:nvGrpSpPr>
          <p:cNvPr id="540842" name="Group 170"/>
          <p:cNvGrpSpPr>
            <a:grpSpLocks/>
          </p:cNvGrpSpPr>
          <p:nvPr/>
        </p:nvGrpSpPr>
        <p:grpSpPr bwMode="auto">
          <a:xfrm>
            <a:off x="6567489" y="4605339"/>
            <a:ext cx="1751564" cy="515936"/>
            <a:chOff x="4233" y="2925"/>
            <a:chExt cx="1527" cy="561"/>
          </a:xfrm>
        </p:grpSpPr>
        <p:sp>
          <p:nvSpPr>
            <p:cNvPr id="540838" name="AutoShape 166"/>
            <p:cNvSpPr>
              <a:spLocks noChangeArrowheads="1"/>
            </p:cNvSpPr>
            <p:nvPr/>
          </p:nvSpPr>
          <p:spPr bwMode="auto">
            <a:xfrm>
              <a:off x="4233" y="2925"/>
              <a:ext cx="1527" cy="561"/>
            </a:xfrm>
            <a:prstGeom prst="wedgeRectCallout">
              <a:avLst>
                <a:gd name="adj1" fmla="val -57074"/>
                <a:gd name="adj2" fmla="val -24509"/>
              </a:avLst>
            </a:prstGeom>
            <a:gradFill rotWithShape="1">
              <a:gsLst>
                <a:gs pos="0">
                  <a:schemeClr val="accent2"/>
                </a:gs>
                <a:gs pos="50000">
                  <a:schemeClr val="accent2">
                    <a:gamma/>
                    <a:shade val="46275"/>
                    <a:invGamma/>
                  </a:schemeClr>
                </a:gs>
                <a:gs pos="100000">
                  <a:schemeClr val="accent2"/>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ts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40839" name="WordArt 167"/>
            <p:cNvSpPr>
              <a:spLocks noChangeArrowheads="1" noChangeShapeType="1" noTextEdit="1"/>
            </p:cNvSpPr>
            <p:nvPr/>
          </p:nvSpPr>
          <p:spPr bwMode="auto">
            <a:xfrm>
              <a:off x="4267" y="2973"/>
              <a:ext cx="1391" cy="350"/>
            </a:xfrm>
            <a:prstGeom prst="rect">
              <a:avLst/>
            </a:prstGeom>
          </p:spPr>
          <p:txBody>
            <a:bodyPr wrap="none" fromWordArt="1">
              <a:prstTxWarp prst="textPlain">
                <a:avLst>
                  <a:gd name="adj" fmla="val 50000"/>
                </a:avLst>
              </a:prstTxWarp>
            </a:bodyPr>
            <a:lstStyle/>
            <a:p>
              <a:pPr>
                <a:lnSpc>
                  <a:spcPct val="100000"/>
                </a:lnSpc>
                <a:spcBef>
                  <a:spcPts val="0"/>
                </a:spcBef>
              </a:pPr>
              <a:r>
                <a:rPr lang="zh-CN" altLang="en-US" sz="3600" b="1" kern="10" dirty="0">
                  <a:ln w="12700">
                    <a:solidFill>
                      <a:srgbClr val="FFFF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维持现状</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40748"/>
                                        </p:tgtEl>
                                        <p:attrNameLst>
                                          <p:attrName>style.visibility</p:attrName>
                                        </p:attrNameLst>
                                      </p:cBhvr>
                                      <p:to>
                                        <p:strVal val="visible"/>
                                      </p:to>
                                    </p:set>
                                    <p:anim calcmode="lin" valueType="num">
                                      <p:cBhvr>
                                        <p:cTn id="7" dur="500" fill="hold"/>
                                        <p:tgtEl>
                                          <p:spTgt spid="540748"/>
                                        </p:tgtEl>
                                        <p:attrNameLst>
                                          <p:attrName>ppt_w</p:attrName>
                                        </p:attrNameLst>
                                      </p:cBhvr>
                                      <p:tavLst>
                                        <p:tav tm="0">
                                          <p:val>
                                            <p:fltVal val="0"/>
                                          </p:val>
                                        </p:tav>
                                        <p:tav tm="100000">
                                          <p:val>
                                            <p:strVal val="#ppt_w"/>
                                          </p:val>
                                        </p:tav>
                                      </p:tavLst>
                                    </p:anim>
                                    <p:anim calcmode="lin" valueType="num">
                                      <p:cBhvr>
                                        <p:cTn id="8" dur="500" fill="hold"/>
                                        <p:tgtEl>
                                          <p:spTgt spid="540748"/>
                                        </p:tgtEl>
                                        <p:attrNameLst>
                                          <p:attrName>ppt_h</p:attrName>
                                        </p:attrNameLst>
                                      </p:cBhvr>
                                      <p:tavLst>
                                        <p:tav tm="0">
                                          <p:val>
                                            <p:fltVal val="0"/>
                                          </p:val>
                                        </p:tav>
                                        <p:tav tm="100000">
                                          <p:val>
                                            <p:strVal val="#ppt_h"/>
                                          </p:val>
                                        </p:tav>
                                      </p:tavLst>
                                    </p:anim>
                                    <p:animEffect transition="in" filter="fade">
                                      <p:cBhvr>
                                        <p:cTn id="9" dur="500"/>
                                        <p:tgtEl>
                                          <p:spTgt spid="540748"/>
                                        </p:tgtEl>
                                      </p:cBhvr>
                                    </p:animEffect>
                                  </p:childTnLst>
                                </p:cTn>
                              </p:par>
                            </p:childTnLst>
                          </p:cTn>
                        </p:par>
                        <p:par>
                          <p:cTn id="10" fill="hold" nodeType="afterGroup">
                            <p:stCondLst>
                              <p:cond delay="500"/>
                            </p:stCondLst>
                            <p:childTnLst>
                              <p:par>
                                <p:cTn id="11" presetID="9" presetClass="entr" presetSubtype="0" fill="hold" grpId="0" nodeType="afterEffect">
                                  <p:stCondLst>
                                    <p:cond delay="0"/>
                                  </p:stCondLst>
                                  <p:childTnLst>
                                    <p:set>
                                      <p:cBhvr>
                                        <p:cTn id="12" dur="1" fill="hold">
                                          <p:stCondLst>
                                            <p:cond delay="0"/>
                                          </p:stCondLst>
                                        </p:cTn>
                                        <p:tgtEl>
                                          <p:spTgt spid="540736"/>
                                        </p:tgtEl>
                                        <p:attrNameLst>
                                          <p:attrName>style.visibility</p:attrName>
                                        </p:attrNameLst>
                                      </p:cBhvr>
                                      <p:to>
                                        <p:strVal val="visible"/>
                                      </p:to>
                                    </p:set>
                                    <p:animEffect transition="in" filter="dissolve">
                                      <p:cBhvr>
                                        <p:cTn id="13" dur="500"/>
                                        <p:tgtEl>
                                          <p:spTgt spid="540736"/>
                                        </p:tgtEl>
                                      </p:cBhvr>
                                    </p:animEffect>
                                  </p:childTnLst>
                                </p:cTn>
                              </p:par>
                            </p:childTnLst>
                          </p:cTn>
                        </p:par>
                        <p:par>
                          <p:cTn id="14" fill="hold" nodeType="afterGroup">
                            <p:stCondLst>
                              <p:cond delay="1000"/>
                            </p:stCondLst>
                            <p:childTnLst>
                              <p:par>
                                <p:cTn id="15" presetID="9" presetClass="entr" presetSubtype="0" fill="hold" nodeType="afterEffect">
                                  <p:stCondLst>
                                    <p:cond delay="0"/>
                                  </p:stCondLst>
                                  <p:childTnLst>
                                    <p:set>
                                      <p:cBhvr>
                                        <p:cTn id="16" dur="1" fill="hold">
                                          <p:stCondLst>
                                            <p:cond delay="0"/>
                                          </p:stCondLst>
                                        </p:cTn>
                                        <p:tgtEl>
                                          <p:spTgt spid="540737"/>
                                        </p:tgtEl>
                                        <p:attrNameLst>
                                          <p:attrName>style.visibility</p:attrName>
                                        </p:attrNameLst>
                                      </p:cBhvr>
                                      <p:to>
                                        <p:strVal val="visible"/>
                                      </p:to>
                                    </p:set>
                                    <p:animEffect transition="in" filter="dissolve">
                                      <p:cBhvr>
                                        <p:cTn id="17" dur="500"/>
                                        <p:tgtEl>
                                          <p:spTgt spid="540737"/>
                                        </p:tgtEl>
                                      </p:cBhvr>
                                    </p:animEffect>
                                  </p:childTnLst>
                                </p:cTn>
                              </p:par>
                            </p:childTnLst>
                          </p:cTn>
                        </p:par>
                        <p:par>
                          <p:cTn id="18" fill="hold" nodeType="afterGroup">
                            <p:stCondLst>
                              <p:cond delay="1500"/>
                            </p:stCondLst>
                            <p:childTnLst>
                              <p:par>
                                <p:cTn id="19" presetID="9" presetClass="entr" presetSubtype="0" fill="hold" nodeType="afterEffect">
                                  <p:stCondLst>
                                    <p:cond delay="0"/>
                                  </p:stCondLst>
                                  <p:childTnLst>
                                    <p:set>
                                      <p:cBhvr>
                                        <p:cTn id="20" dur="1" fill="hold">
                                          <p:stCondLst>
                                            <p:cond delay="0"/>
                                          </p:stCondLst>
                                        </p:cTn>
                                        <p:tgtEl>
                                          <p:spTgt spid="540743"/>
                                        </p:tgtEl>
                                        <p:attrNameLst>
                                          <p:attrName>style.visibility</p:attrName>
                                        </p:attrNameLst>
                                      </p:cBhvr>
                                      <p:to>
                                        <p:strVal val="visible"/>
                                      </p:to>
                                    </p:set>
                                    <p:animEffect transition="in" filter="dissolve">
                                      <p:cBhvr>
                                        <p:cTn id="21" dur="500"/>
                                        <p:tgtEl>
                                          <p:spTgt spid="540743"/>
                                        </p:tgtEl>
                                      </p:cBhvr>
                                    </p:animEffect>
                                  </p:childTnLst>
                                </p:cTn>
                              </p:par>
                            </p:childTnLst>
                          </p:cTn>
                        </p:par>
                        <p:par>
                          <p:cTn id="22" fill="hold" nodeType="afterGroup">
                            <p:stCondLst>
                              <p:cond delay="2000"/>
                            </p:stCondLst>
                            <p:childTnLst>
                              <p:par>
                                <p:cTn id="23" presetID="9" presetClass="entr" presetSubtype="0" fill="hold" nodeType="afterEffect">
                                  <p:stCondLst>
                                    <p:cond delay="0"/>
                                  </p:stCondLst>
                                  <p:childTnLst>
                                    <p:set>
                                      <p:cBhvr>
                                        <p:cTn id="24" dur="1" fill="hold">
                                          <p:stCondLst>
                                            <p:cond delay="0"/>
                                          </p:stCondLst>
                                        </p:cTn>
                                        <p:tgtEl>
                                          <p:spTgt spid="540740"/>
                                        </p:tgtEl>
                                        <p:attrNameLst>
                                          <p:attrName>style.visibility</p:attrName>
                                        </p:attrNameLst>
                                      </p:cBhvr>
                                      <p:to>
                                        <p:strVal val="visible"/>
                                      </p:to>
                                    </p:set>
                                    <p:animEffect transition="in" filter="dissolve">
                                      <p:cBhvr>
                                        <p:cTn id="25" dur="500"/>
                                        <p:tgtEl>
                                          <p:spTgt spid="54074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0" fill="hold" nodeType="clickEffect">
                                  <p:stCondLst>
                                    <p:cond delay="0"/>
                                  </p:stCondLst>
                                  <p:childTnLst>
                                    <p:set>
                                      <p:cBhvr>
                                        <p:cTn id="29" dur="1" fill="hold">
                                          <p:stCondLst>
                                            <p:cond delay="0"/>
                                          </p:stCondLst>
                                        </p:cTn>
                                        <p:tgtEl>
                                          <p:spTgt spid="540788"/>
                                        </p:tgtEl>
                                        <p:attrNameLst>
                                          <p:attrName>style.visibility</p:attrName>
                                        </p:attrNameLst>
                                      </p:cBhvr>
                                      <p:to>
                                        <p:strVal val="visible"/>
                                      </p:to>
                                    </p:set>
                                    <p:anim calcmode="lin" valueType="num">
                                      <p:cBhvr>
                                        <p:cTn id="30" dur="500" fill="hold"/>
                                        <p:tgtEl>
                                          <p:spTgt spid="540788"/>
                                        </p:tgtEl>
                                        <p:attrNameLst>
                                          <p:attrName>ppt_w</p:attrName>
                                        </p:attrNameLst>
                                      </p:cBhvr>
                                      <p:tavLst>
                                        <p:tav tm="0">
                                          <p:val>
                                            <p:fltVal val="0"/>
                                          </p:val>
                                        </p:tav>
                                        <p:tav tm="100000">
                                          <p:val>
                                            <p:strVal val="#ppt_w"/>
                                          </p:val>
                                        </p:tav>
                                      </p:tavLst>
                                    </p:anim>
                                    <p:anim calcmode="lin" valueType="num">
                                      <p:cBhvr>
                                        <p:cTn id="31" dur="500" fill="hold"/>
                                        <p:tgtEl>
                                          <p:spTgt spid="540788"/>
                                        </p:tgtEl>
                                        <p:attrNameLst>
                                          <p:attrName>ppt_h</p:attrName>
                                        </p:attrNameLst>
                                      </p:cBhvr>
                                      <p:tavLst>
                                        <p:tav tm="0">
                                          <p:val>
                                            <p:fltVal val="0"/>
                                          </p:val>
                                        </p:tav>
                                        <p:tav tm="100000">
                                          <p:val>
                                            <p:strVal val="#ppt_h"/>
                                          </p:val>
                                        </p:tav>
                                      </p:tavLst>
                                    </p:anim>
                                    <p:animEffect transition="in" filter="fade">
                                      <p:cBhvr>
                                        <p:cTn id="32" dur="500"/>
                                        <p:tgtEl>
                                          <p:spTgt spid="540788"/>
                                        </p:tgtEl>
                                      </p:cBhvr>
                                    </p:animEffect>
                                  </p:childTnLst>
                                </p:cTn>
                              </p:par>
                            </p:childTnLst>
                          </p:cTn>
                        </p:par>
                        <p:par>
                          <p:cTn id="33" fill="hold" nodeType="afterGroup">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40793"/>
                                        </p:tgtEl>
                                        <p:attrNameLst>
                                          <p:attrName>style.visibility</p:attrName>
                                        </p:attrNameLst>
                                      </p:cBhvr>
                                      <p:to>
                                        <p:strVal val="visible"/>
                                      </p:to>
                                    </p:set>
                                    <p:animEffect transition="in" filter="dissolve">
                                      <p:cBhvr>
                                        <p:cTn id="36" dur="500"/>
                                        <p:tgtEl>
                                          <p:spTgt spid="54079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540800"/>
                                        </p:tgtEl>
                                        <p:attrNameLst>
                                          <p:attrName>style.visibility</p:attrName>
                                        </p:attrNameLst>
                                      </p:cBhvr>
                                      <p:to>
                                        <p:strVal val="visible"/>
                                      </p:to>
                                    </p:set>
                                    <p:animEffect transition="in" filter="dissolve">
                                      <p:cBhvr>
                                        <p:cTn id="41" dur="500"/>
                                        <p:tgtEl>
                                          <p:spTgt spid="54080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540801"/>
                                        </p:tgtEl>
                                        <p:attrNameLst>
                                          <p:attrName>style.visibility</p:attrName>
                                        </p:attrNameLst>
                                      </p:cBhvr>
                                      <p:to>
                                        <p:strVal val="visible"/>
                                      </p:to>
                                    </p:set>
                                    <p:animEffect transition="in" filter="dissolve">
                                      <p:cBhvr>
                                        <p:cTn id="46" dur="500"/>
                                        <p:tgtEl>
                                          <p:spTgt spid="54080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540798"/>
                                        </p:tgtEl>
                                        <p:attrNameLst>
                                          <p:attrName>style.visibility</p:attrName>
                                        </p:attrNameLst>
                                      </p:cBhvr>
                                      <p:to>
                                        <p:strVal val="visible"/>
                                      </p:to>
                                    </p:set>
                                    <p:animEffect transition="in" filter="dissolve">
                                      <p:cBhvr>
                                        <p:cTn id="51" dur="500"/>
                                        <p:tgtEl>
                                          <p:spTgt spid="54079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nodeType="clickEffect">
                                  <p:stCondLst>
                                    <p:cond delay="0"/>
                                  </p:stCondLst>
                                  <p:childTnLst>
                                    <p:set>
                                      <p:cBhvr>
                                        <p:cTn id="55" dur="1" fill="hold">
                                          <p:stCondLst>
                                            <p:cond delay="0"/>
                                          </p:stCondLst>
                                        </p:cTn>
                                        <p:tgtEl>
                                          <p:spTgt spid="540802"/>
                                        </p:tgtEl>
                                        <p:attrNameLst>
                                          <p:attrName>style.visibility</p:attrName>
                                        </p:attrNameLst>
                                      </p:cBhvr>
                                      <p:to>
                                        <p:strVal val="visible"/>
                                      </p:to>
                                    </p:set>
                                    <p:anim calcmode="lin" valueType="num">
                                      <p:cBhvr>
                                        <p:cTn id="56" dur="500" fill="hold"/>
                                        <p:tgtEl>
                                          <p:spTgt spid="540802"/>
                                        </p:tgtEl>
                                        <p:attrNameLst>
                                          <p:attrName>ppt_w</p:attrName>
                                        </p:attrNameLst>
                                      </p:cBhvr>
                                      <p:tavLst>
                                        <p:tav tm="0">
                                          <p:val>
                                            <p:fltVal val="0"/>
                                          </p:val>
                                        </p:tav>
                                        <p:tav tm="100000">
                                          <p:val>
                                            <p:strVal val="#ppt_w"/>
                                          </p:val>
                                        </p:tav>
                                      </p:tavLst>
                                    </p:anim>
                                    <p:anim calcmode="lin" valueType="num">
                                      <p:cBhvr>
                                        <p:cTn id="57" dur="500" fill="hold"/>
                                        <p:tgtEl>
                                          <p:spTgt spid="540802"/>
                                        </p:tgtEl>
                                        <p:attrNameLst>
                                          <p:attrName>ppt_h</p:attrName>
                                        </p:attrNameLst>
                                      </p:cBhvr>
                                      <p:tavLst>
                                        <p:tav tm="0">
                                          <p:val>
                                            <p:fltVal val="0"/>
                                          </p:val>
                                        </p:tav>
                                        <p:tav tm="100000">
                                          <p:val>
                                            <p:strVal val="#ppt_h"/>
                                          </p:val>
                                        </p:tav>
                                      </p:tavLst>
                                    </p:anim>
                                    <p:animEffect transition="in" filter="fade">
                                      <p:cBhvr>
                                        <p:cTn id="58" dur="500"/>
                                        <p:tgtEl>
                                          <p:spTgt spid="540802"/>
                                        </p:tgtEl>
                                      </p:cBhvr>
                                    </p:animEffect>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540805"/>
                                        </p:tgtEl>
                                        <p:attrNameLst>
                                          <p:attrName>style.visibility</p:attrName>
                                        </p:attrNameLst>
                                      </p:cBhvr>
                                      <p:to>
                                        <p:strVal val="visible"/>
                                      </p:to>
                                    </p:set>
                                    <p:animEffect transition="in" filter="dissolve">
                                      <p:cBhvr>
                                        <p:cTn id="62" dur="500"/>
                                        <p:tgtEl>
                                          <p:spTgt spid="540805"/>
                                        </p:tgtEl>
                                      </p:cBhvr>
                                    </p:animEffect>
                                  </p:childTnLst>
                                </p:cTn>
                              </p:par>
                              <p:par>
                                <p:cTn id="63" presetID="9" presetClass="entr" presetSubtype="0" fill="hold" nodeType="withEffect">
                                  <p:stCondLst>
                                    <p:cond delay="0"/>
                                  </p:stCondLst>
                                  <p:childTnLst>
                                    <p:set>
                                      <p:cBhvr>
                                        <p:cTn id="64" dur="1" fill="hold">
                                          <p:stCondLst>
                                            <p:cond delay="0"/>
                                          </p:stCondLst>
                                        </p:cTn>
                                        <p:tgtEl>
                                          <p:spTgt spid="540677"/>
                                        </p:tgtEl>
                                        <p:attrNameLst>
                                          <p:attrName>style.visibility</p:attrName>
                                        </p:attrNameLst>
                                      </p:cBhvr>
                                      <p:to>
                                        <p:strVal val="visible"/>
                                      </p:to>
                                    </p:set>
                                    <p:animEffect transition="in" filter="dissolve">
                                      <p:cBhvr>
                                        <p:cTn id="65" dur="500"/>
                                        <p:tgtEl>
                                          <p:spTgt spid="54067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40700"/>
                                        </p:tgtEl>
                                        <p:attrNameLst>
                                          <p:attrName>style.visibility</p:attrName>
                                        </p:attrNameLst>
                                      </p:cBhvr>
                                      <p:to>
                                        <p:strVal val="visible"/>
                                      </p:to>
                                    </p:set>
                                    <p:animEffect transition="in" filter="dissolve">
                                      <p:cBhvr>
                                        <p:cTn id="68" dur="500"/>
                                        <p:tgtEl>
                                          <p:spTgt spid="540700"/>
                                        </p:tgtEl>
                                      </p:cBhvr>
                                    </p:animEffect>
                                  </p:childTnLst>
                                </p:cTn>
                              </p:par>
                              <p:par>
                                <p:cTn id="69" presetID="9" presetClass="entr" presetSubtype="0" fill="hold" nodeType="withEffect">
                                  <p:stCondLst>
                                    <p:cond delay="0"/>
                                  </p:stCondLst>
                                  <p:childTnLst>
                                    <p:set>
                                      <p:cBhvr>
                                        <p:cTn id="70" dur="1" fill="hold">
                                          <p:stCondLst>
                                            <p:cond delay="0"/>
                                          </p:stCondLst>
                                        </p:cTn>
                                        <p:tgtEl>
                                          <p:spTgt spid="540675"/>
                                        </p:tgtEl>
                                        <p:attrNameLst>
                                          <p:attrName>style.visibility</p:attrName>
                                        </p:attrNameLst>
                                      </p:cBhvr>
                                      <p:to>
                                        <p:strVal val="visible"/>
                                      </p:to>
                                    </p:set>
                                    <p:animEffect transition="in" filter="dissolve">
                                      <p:cBhvr>
                                        <p:cTn id="71" dur="500"/>
                                        <p:tgtEl>
                                          <p:spTgt spid="540675"/>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40701"/>
                                        </p:tgtEl>
                                        <p:attrNameLst>
                                          <p:attrName>style.visibility</p:attrName>
                                        </p:attrNameLst>
                                      </p:cBhvr>
                                      <p:to>
                                        <p:strVal val="visible"/>
                                      </p:to>
                                    </p:set>
                                    <p:animEffect transition="in" filter="dissolve">
                                      <p:cBhvr>
                                        <p:cTn id="74" dur="500"/>
                                        <p:tgtEl>
                                          <p:spTgt spid="540701"/>
                                        </p:tgtEl>
                                      </p:cBhvr>
                                    </p:animEffect>
                                  </p:childTnLst>
                                </p:cTn>
                              </p:par>
                              <p:par>
                                <p:cTn id="75" presetID="9" presetClass="entr" presetSubtype="0" fill="hold" nodeType="withEffect">
                                  <p:stCondLst>
                                    <p:cond delay="0"/>
                                  </p:stCondLst>
                                  <p:childTnLst>
                                    <p:set>
                                      <p:cBhvr>
                                        <p:cTn id="76" dur="1" fill="hold">
                                          <p:stCondLst>
                                            <p:cond delay="0"/>
                                          </p:stCondLst>
                                        </p:cTn>
                                        <p:tgtEl>
                                          <p:spTgt spid="540676"/>
                                        </p:tgtEl>
                                        <p:attrNameLst>
                                          <p:attrName>style.visibility</p:attrName>
                                        </p:attrNameLst>
                                      </p:cBhvr>
                                      <p:to>
                                        <p:strVal val="visible"/>
                                      </p:to>
                                    </p:set>
                                    <p:animEffect transition="in" filter="dissolve">
                                      <p:cBhvr>
                                        <p:cTn id="77" dur="500"/>
                                        <p:tgtEl>
                                          <p:spTgt spid="54067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40702"/>
                                        </p:tgtEl>
                                        <p:attrNameLst>
                                          <p:attrName>style.visibility</p:attrName>
                                        </p:attrNameLst>
                                      </p:cBhvr>
                                      <p:to>
                                        <p:strVal val="visible"/>
                                      </p:to>
                                    </p:set>
                                    <p:animEffect transition="in" filter="dissolve">
                                      <p:cBhvr>
                                        <p:cTn id="80" dur="500"/>
                                        <p:tgtEl>
                                          <p:spTgt spid="54070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3" presetClass="entr" presetSubtype="0" fill="hold" nodeType="clickEffect">
                                  <p:stCondLst>
                                    <p:cond delay="0"/>
                                  </p:stCondLst>
                                  <p:childTnLst>
                                    <p:set>
                                      <p:cBhvr>
                                        <p:cTn id="84" dur="1" fill="hold">
                                          <p:stCondLst>
                                            <p:cond delay="0"/>
                                          </p:stCondLst>
                                        </p:cTn>
                                        <p:tgtEl>
                                          <p:spTgt spid="540807"/>
                                        </p:tgtEl>
                                        <p:attrNameLst>
                                          <p:attrName>style.visibility</p:attrName>
                                        </p:attrNameLst>
                                      </p:cBhvr>
                                      <p:to>
                                        <p:strVal val="visible"/>
                                      </p:to>
                                    </p:set>
                                    <p:anim calcmode="lin" valueType="num">
                                      <p:cBhvr>
                                        <p:cTn id="85" dur="500" fill="hold"/>
                                        <p:tgtEl>
                                          <p:spTgt spid="540807"/>
                                        </p:tgtEl>
                                        <p:attrNameLst>
                                          <p:attrName>ppt_w</p:attrName>
                                        </p:attrNameLst>
                                      </p:cBhvr>
                                      <p:tavLst>
                                        <p:tav tm="0">
                                          <p:val>
                                            <p:fltVal val="0"/>
                                          </p:val>
                                        </p:tav>
                                        <p:tav tm="100000">
                                          <p:val>
                                            <p:strVal val="#ppt_w"/>
                                          </p:val>
                                        </p:tav>
                                      </p:tavLst>
                                    </p:anim>
                                    <p:anim calcmode="lin" valueType="num">
                                      <p:cBhvr>
                                        <p:cTn id="86" dur="500" fill="hold"/>
                                        <p:tgtEl>
                                          <p:spTgt spid="540807"/>
                                        </p:tgtEl>
                                        <p:attrNameLst>
                                          <p:attrName>ppt_h</p:attrName>
                                        </p:attrNameLst>
                                      </p:cBhvr>
                                      <p:tavLst>
                                        <p:tav tm="0">
                                          <p:val>
                                            <p:fltVal val="0"/>
                                          </p:val>
                                        </p:tav>
                                        <p:tav tm="100000">
                                          <p:val>
                                            <p:strVal val="#ppt_h"/>
                                          </p:val>
                                        </p:tav>
                                      </p:tavLst>
                                    </p:anim>
                                    <p:animEffect transition="in" filter="fade">
                                      <p:cBhvr>
                                        <p:cTn id="87" dur="500"/>
                                        <p:tgtEl>
                                          <p:spTgt spid="540807"/>
                                        </p:tgtEl>
                                      </p:cBhvr>
                                    </p:animEffect>
                                  </p:childTnLst>
                                </p:cTn>
                              </p:par>
                            </p:childTnLst>
                          </p:cTn>
                        </p:par>
                        <p:par>
                          <p:cTn id="88" fill="hold" nodeType="afterGroup">
                            <p:stCondLst>
                              <p:cond delay="500"/>
                            </p:stCondLst>
                            <p:childTnLst>
                              <p:par>
                                <p:cTn id="89" presetID="9" presetClass="entr" presetSubtype="0" fill="hold" grpId="0" nodeType="afterEffect">
                                  <p:stCondLst>
                                    <p:cond delay="0"/>
                                  </p:stCondLst>
                                  <p:childTnLst>
                                    <p:set>
                                      <p:cBhvr>
                                        <p:cTn id="90" dur="1" fill="hold">
                                          <p:stCondLst>
                                            <p:cond delay="0"/>
                                          </p:stCondLst>
                                        </p:cTn>
                                        <p:tgtEl>
                                          <p:spTgt spid="540810"/>
                                        </p:tgtEl>
                                        <p:attrNameLst>
                                          <p:attrName>style.visibility</p:attrName>
                                        </p:attrNameLst>
                                      </p:cBhvr>
                                      <p:to>
                                        <p:strVal val="visible"/>
                                      </p:to>
                                    </p:set>
                                    <p:animEffect transition="in" filter="dissolve">
                                      <p:cBhvr>
                                        <p:cTn id="91" dur="500"/>
                                        <p:tgtEl>
                                          <p:spTgt spid="54081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540812"/>
                                        </p:tgtEl>
                                        <p:attrNameLst>
                                          <p:attrName>style.visibility</p:attrName>
                                        </p:attrNameLst>
                                      </p:cBhvr>
                                      <p:to>
                                        <p:strVal val="visible"/>
                                      </p:to>
                                    </p:set>
                                    <p:animEffect transition="in" filter="dissolve">
                                      <p:cBhvr>
                                        <p:cTn id="96" dur="500"/>
                                        <p:tgtEl>
                                          <p:spTgt spid="540812"/>
                                        </p:tgtEl>
                                      </p:cBhvr>
                                    </p:animEffect>
                                  </p:childTnLst>
                                </p:cTn>
                              </p:par>
                              <p:par>
                                <p:cTn id="97" presetID="53" presetClass="entr" presetSubtype="0" fill="hold" grpId="0" nodeType="withEffect">
                                  <p:stCondLst>
                                    <p:cond delay="0"/>
                                  </p:stCondLst>
                                  <p:childTnLst>
                                    <p:set>
                                      <p:cBhvr>
                                        <p:cTn id="98" dur="1" fill="hold">
                                          <p:stCondLst>
                                            <p:cond delay="0"/>
                                          </p:stCondLst>
                                        </p:cTn>
                                        <p:tgtEl>
                                          <p:spTgt spid="540823"/>
                                        </p:tgtEl>
                                        <p:attrNameLst>
                                          <p:attrName>style.visibility</p:attrName>
                                        </p:attrNameLst>
                                      </p:cBhvr>
                                      <p:to>
                                        <p:strVal val="visible"/>
                                      </p:to>
                                    </p:set>
                                    <p:anim calcmode="lin" valueType="num">
                                      <p:cBhvr>
                                        <p:cTn id="99" dur="500" fill="hold"/>
                                        <p:tgtEl>
                                          <p:spTgt spid="540823"/>
                                        </p:tgtEl>
                                        <p:attrNameLst>
                                          <p:attrName>ppt_w</p:attrName>
                                        </p:attrNameLst>
                                      </p:cBhvr>
                                      <p:tavLst>
                                        <p:tav tm="0">
                                          <p:val>
                                            <p:fltVal val="0"/>
                                          </p:val>
                                        </p:tav>
                                        <p:tav tm="100000">
                                          <p:val>
                                            <p:strVal val="#ppt_w"/>
                                          </p:val>
                                        </p:tav>
                                      </p:tavLst>
                                    </p:anim>
                                    <p:anim calcmode="lin" valueType="num">
                                      <p:cBhvr>
                                        <p:cTn id="100" dur="500" fill="hold"/>
                                        <p:tgtEl>
                                          <p:spTgt spid="540823"/>
                                        </p:tgtEl>
                                        <p:attrNameLst>
                                          <p:attrName>ppt_h</p:attrName>
                                        </p:attrNameLst>
                                      </p:cBhvr>
                                      <p:tavLst>
                                        <p:tav tm="0">
                                          <p:val>
                                            <p:fltVal val="0"/>
                                          </p:val>
                                        </p:tav>
                                        <p:tav tm="100000">
                                          <p:val>
                                            <p:strVal val="#ppt_h"/>
                                          </p:val>
                                        </p:tav>
                                      </p:tavLst>
                                    </p:anim>
                                    <p:animEffect transition="in" filter="fade">
                                      <p:cBhvr>
                                        <p:cTn id="101" dur="500"/>
                                        <p:tgtEl>
                                          <p:spTgt spid="540823"/>
                                        </p:tgtEl>
                                      </p:cBhvr>
                                    </p:animEffect>
                                  </p:childTnLst>
                                </p:cTn>
                              </p:par>
                              <p:par>
                                <p:cTn id="102" presetID="3" presetClass="entr" presetSubtype="0" fill="hold" grpId="0" nodeType="withEffect">
                                  <p:stCondLst>
                                    <p:cond delay="0"/>
                                  </p:stCondLst>
                                  <p:childTnLst>
                                    <p:set>
                                      <p:cBhvr>
                                        <p:cTn id="103" dur="1" fill="hold">
                                          <p:stCondLst>
                                            <p:cond delay="0"/>
                                          </p:stCondLst>
                                        </p:cTn>
                                        <p:tgtEl>
                                          <p:spTgt spid="540824"/>
                                        </p:tgtEl>
                                        <p:attrNameLst>
                                          <p:attrName>style.visibility</p:attrName>
                                        </p:attrNameLst>
                                      </p:cBhvr>
                                      <p:to>
                                        <p:strVal val="visible"/>
                                      </p:to>
                                    </p:set>
                                  </p:childTnLst>
                                </p:cTn>
                              </p:par>
                              <p:par>
                                <p:cTn id="104" presetID="35" presetClass="emph" presetSubtype="0" repeatCount="indefinite" fill="hold" grpId="1" nodeType="withEffect">
                                  <p:stCondLst>
                                    <p:cond delay="0"/>
                                  </p:stCondLst>
                                  <p:childTnLst>
                                    <p:anim calcmode="discrete" valueType="str">
                                      <p:cBhvr>
                                        <p:cTn id="105" dur="1000" fill="hold"/>
                                        <p:tgtEl>
                                          <p:spTgt spid="540824"/>
                                        </p:tgtEl>
                                        <p:attrNameLst>
                                          <p:attrName>style.visibility</p:attrName>
                                        </p:attrNameLst>
                                      </p:cBhvr>
                                      <p:tavLst>
                                        <p:tav tm="0">
                                          <p:val>
                                            <p:strVal val="hidden"/>
                                          </p:val>
                                        </p:tav>
                                        <p:tav tm="50000">
                                          <p:val>
                                            <p:strVal val="visible"/>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40821"/>
                                        </p:tgtEl>
                                        <p:attrNameLst>
                                          <p:attrName>style.visibility</p:attrName>
                                        </p:attrNameLst>
                                      </p:cBhvr>
                                      <p:to>
                                        <p:strVal val="visible"/>
                                      </p:to>
                                    </p:set>
                                    <p:animEffect transition="in" filter="dissolve">
                                      <p:cBhvr>
                                        <p:cTn id="110" dur="500"/>
                                        <p:tgtEl>
                                          <p:spTgt spid="540821"/>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53" presetClass="entr" presetSubtype="0" fill="hold" nodeType="clickEffect">
                                  <p:stCondLst>
                                    <p:cond delay="0"/>
                                  </p:stCondLst>
                                  <p:childTnLst>
                                    <p:set>
                                      <p:cBhvr>
                                        <p:cTn id="114" dur="1" fill="hold">
                                          <p:stCondLst>
                                            <p:cond delay="0"/>
                                          </p:stCondLst>
                                        </p:cTn>
                                        <p:tgtEl>
                                          <p:spTgt spid="540814"/>
                                        </p:tgtEl>
                                        <p:attrNameLst>
                                          <p:attrName>style.visibility</p:attrName>
                                        </p:attrNameLst>
                                      </p:cBhvr>
                                      <p:to>
                                        <p:strVal val="visible"/>
                                      </p:to>
                                    </p:set>
                                    <p:anim calcmode="lin" valueType="num">
                                      <p:cBhvr>
                                        <p:cTn id="115" dur="500" fill="hold"/>
                                        <p:tgtEl>
                                          <p:spTgt spid="540814"/>
                                        </p:tgtEl>
                                        <p:attrNameLst>
                                          <p:attrName>ppt_w</p:attrName>
                                        </p:attrNameLst>
                                      </p:cBhvr>
                                      <p:tavLst>
                                        <p:tav tm="0">
                                          <p:val>
                                            <p:fltVal val="0"/>
                                          </p:val>
                                        </p:tav>
                                        <p:tav tm="100000">
                                          <p:val>
                                            <p:strVal val="#ppt_w"/>
                                          </p:val>
                                        </p:tav>
                                      </p:tavLst>
                                    </p:anim>
                                    <p:anim calcmode="lin" valueType="num">
                                      <p:cBhvr>
                                        <p:cTn id="116" dur="500" fill="hold"/>
                                        <p:tgtEl>
                                          <p:spTgt spid="540814"/>
                                        </p:tgtEl>
                                        <p:attrNameLst>
                                          <p:attrName>ppt_h</p:attrName>
                                        </p:attrNameLst>
                                      </p:cBhvr>
                                      <p:tavLst>
                                        <p:tav tm="0">
                                          <p:val>
                                            <p:fltVal val="0"/>
                                          </p:val>
                                        </p:tav>
                                        <p:tav tm="100000">
                                          <p:val>
                                            <p:strVal val="#ppt_h"/>
                                          </p:val>
                                        </p:tav>
                                      </p:tavLst>
                                    </p:anim>
                                    <p:animEffect transition="in" filter="fade">
                                      <p:cBhvr>
                                        <p:cTn id="117" dur="500"/>
                                        <p:tgtEl>
                                          <p:spTgt spid="540814"/>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540822"/>
                                        </p:tgtEl>
                                        <p:attrNameLst>
                                          <p:attrName>style.visibility</p:attrName>
                                        </p:attrNameLst>
                                      </p:cBhvr>
                                      <p:to>
                                        <p:strVal val="visible"/>
                                      </p:to>
                                    </p:set>
                                    <p:animEffect transition="in" filter="dissolve">
                                      <p:cBhvr>
                                        <p:cTn id="122" dur="500"/>
                                        <p:tgtEl>
                                          <p:spTgt spid="540822"/>
                                        </p:tgtEl>
                                      </p:cBhvr>
                                    </p:animEffect>
                                  </p:childTnLst>
                                </p:cTn>
                              </p:par>
                            </p:childTnLst>
                          </p:cTn>
                        </p:par>
                        <p:par>
                          <p:cTn id="123" fill="hold" nodeType="afterGroup">
                            <p:stCondLst>
                              <p:cond delay="500"/>
                            </p:stCondLst>
                            <p:childTnLst>
                              <p:par>
                                <p:cTn id="124" presetID="9" presetClass="entr" presetSubtype="0" fill="hold" grpId="0" nodeType="afterEffect">
                                  <p:stCondLst>
                                    <p:cond delay="0"/>
                                  </p:stCondLst>
                                  <p:childTnLst>
                                    <p:set>
                                      <p:cBhvr>
                                        <p:cTn id="125" dur="1" fill="hold">
                                          <p:stCondLst>
                                            <p:cond delay="0"/>
                                          </p:stCondLst>
                                        </p:cTn>
                                        <p:tgtEl>
                                          <p:spTgt spid="540684"/>
                                        </p:tgtEl>
                                        <p:attrNameLst>
                                          <p:attrName>style.visibility</p:attrName>
                                        </p:attrNameLst>
                                      </p:cBhvr>
                                      <p:to>
                                        <p:strVal val="visible"/>
                                      </p:to>
                                    </p:set>
                                    <p:animEffect transition="in" filter="dissolve">
                                      <p:cBhvr>
                                        <p:cTn id="126" dur="500"/>
                                        <p:tgtEl>
                                          <p:spTgt spid="540684"/>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0"/>
                                          </p:stCondLst>
                                        </p:cTn>
                                        <p:tgtEl>
                                          <p:spTgt spid="540827"/>
                                        </p:tgtEl>
                                        <p:attrNameLst>
                                          <p:attrName>style.visibility</p:attrName>
                                        </p:attrNameLst>
                                      </p:cBhvr>
                                      <p:to>
                                        <p:strVal val="visible"/>
                                      </p:to>
                                    </p:set>
                                  </p:childTnLst>
                                </p:cTn>
                              </p:par>
                              <p:par>
                                <p:cTn id="131" presetID="35" presetClass="emph" presetSubtype="0" repeatCount="indefinite" fill="hold" nodeType="withEffect">
                                  <p:stCondLst>
                                    <p:cond delay="0"/>
                                  </p:stCondLst>
                                  <p:childTnLst>
                                    <p:anim calcmode="discrete" valueType="str">
                                      <p:cBhvr>
                                        <p:cTn id="132" dur="1000" fill="hold"/>
                                        <p:tgtEl>
                                          <p:spTgt spid="540827"/>
                                        </p:tgtEl>
                                        <p:attrNameLst>
                                          <p:attrName>style.visibility</p:attrName>
                                        </p:attrNameLst>
                                      </p:cBhvr>
                                      <p:tavLst>
                                        <p:tav tm="0">
                                          <p:val>
                                            <p:strVal val="hidden"/>
                                          </p:val>
                                        </p:tav>
                                        <p:tav tm="50000">
                                          <p:val>
                                            <p:strVal val="visible"/>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9" presetClass="entr" presetSubtype="0" fill="hold" nodeType="clickEffect">
                                  <p:stCondLst>
                                    <p:cond delay="0"/>
                                  </p:stCondLst>
                                  <p:childTnLst>
                                    <p:set>
                                      <p:cBhvr>
                                        <p:cTn id="136" dur="1" fill="hold">
                                          <p:stCondLst>
                                            <p:cond delay="0"/>
                                          </p:stCondLst>
                                        </p:cTn>
                                        <p:tgtEl>
                                          <p:spTgt spid="540686"/>
                                        </p:tgtEl>
                                        <p:attrNameLst>
                                          <p:attrName>style.visibility</p:attrName>
                                        </p:attrNameLst>
                                      </p:cBhvr>
                                      <p:to>
                                        <p:strVal val="visible"/>
                                      </p:to>
                                    </p:set>
                                    <p:animEffect transition="in" filter="dissolve">
                                      <p:cBhvr>
                                        <p:cTn id="137" dur="500"/>
                                        <p:tgtEl>
                                          <p:spTgt spid="540686"/>
                                        </p:tgtEl>
                                      </p:cBhvr>
                                    </p:animEffect>
                                  </p:childTnLst>
                                </p:cTn>
                              </p:par>
                              <p:par>
                                <p:cTn id="138" presetID="10" presetClass="exit" presetSubtype="0" fill="hold" nodeType="withEffect">
                                  <p:stCondLst>
                                    <p:cond delay="0"/>
                                  </p:stCondLst>
                                  <p:childTnLst>
                                    <p:animEffect transition="out" filter="fade">
                                      <p:cBhvr>
                                        <p:cTn id="139" dur="1000"/>
                                        <p:tgtEl>
                                          <p:spTgt spid="540827"/>
                                        </p:tgtEl>
                                      </p:cBhvr>
                                    </p:animEffect>
                                    <p:set>
                                      <p:cBhvr>
                                        <p:cTn id="140" dur="1" fill="hold">
                                          <p:stCondLst>
                                            <p:cond delay="999"/>
                                          </p:stCondLst>
                                        </p:cTn>
                                        <p:tgtEl>
                                          <p:spTgt spid="540827"/>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1000"/>
                                        <p:tgtEl>
                                          <p:spTgt spid="540700"/>
                                        </p:tgtEl>
                                      </p:cBhvr>
                                    </p:animEffect>
                                    <p:set>
                                      <p:cBhvr>
                                        <p:cTn id="143" dur="1" fill="hold">
                                          <p:stCondLst>
                                            <p:cond delay="999"/>
                                          </p:stCondLst>
                                        </p:cTn>
                                        <p:tgtEl>
                                          <p:spTgt spid="540700"/>
                                        </p:tgtEl>
                                        <p:attrNameLst>
                                          <p:attrName>style.visibility</p:attrName>
                                        </p:attrNameLst>
                                      </p:cBhvr>
                                      <p:to>
                                        <p:strVal val="hidden"/>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 presetClass="entr" presetSubtype="0" fill="hold" nodeType="clickEffect">
                                  <p:stCondLst>
                                    <p:cond delay="0"/>
                                  </p:stCondLst>
                                  <p:childTnLst>
                                    <p:set>
                                      <p:cBhvr>
                                        <p:cTn id="147" dur="1" fill="hold">
                                          <p:stCondLst>
                                            <p:cond delay="0"/>
                                          </p:stCondLst>
                                        </p:cTn>
                                        <p:tgtEl>
                                          <p:spTgt spid="540828"/>
                                        </p:tgtEl>
                                        <p:attrNameLst>
                                          <p:attrName>style.visibility</p:attrName>
                                        </p:attrNameLst>
                                      </p:cBhvr>
                                      <p:to>
                                        <p:strVal val="visible"/>
                                      </p:to>
                                    </p:set>
                                  </p:childTnLst>
                                </p:cTn>
                              </p:par>
                              <p:par>
                                <p:cTn id="148" presetID="35" presetClass="emph" presetSubtype="0" repeatCount="indefinite" fill="hold" nodeType="withEffect">
                                  <p:stCondLst>
                                    <p:cond delay="0"/>
                                  </p:stCondLst>
                                  <p:childTnLst>
                                    <p:anim calcmode="discrete" valueType="str">
                                      <p:cBhvr>
                                        <p:cTn id="149" dur="1000" fill="hold"/>
                                        <p:tgtEl>
                                          <p:spTgt spid="540828"/>
                                        </p:tgtEl>
                                        <p:attrNameLst>
                                          <p:attrName>style.visibility</p:attrName>
                                        </p:attrNameLst>
                                      </p:cBhvr>
                                      <p:tavLst>
                                        <p:tav tm="0">
                                          <p:val>
                                            <p:strVal val="hidden"/>
                                          </p:val>
                                        </p:tav>
                                        <p:tav tm="50000">
                                          <p:val>
                                            <p:strVal val="visible"/>
                                          </p:val>
                                        </p:tav>
                                      </p:tavLst>
                                    </p:anim>
                                  </p:childTnLst>
                                </p:cTn>
                              </p:par>
                            </p:childTnLst>
                          </p:cTn>
                        </p:par>
                      </p:childTnLst>
                    </p:cTn>
                  </p:par>
                  <p:par>
                    <p:cTn id="150" fill="hold" nodeType="clickPar">
                      <p:stCondLst>
                        <p:cond delay="indefinite"/>
                      </p:stCondLst>
                      <p:childTnLst>
                        <p:par>
                          <p:cTn id="151" fill="hold" nodeType="withGroup">
                            <p:stCondLst>
                              <p:cond delay="0"/>
                            </p:stCondLst>
                            <p:childTnLst>
                              <p:par>
                                <p:cTn id="152" presetID="53" presetClass="entr" presetSubtype="0" fill="hold" nodeType="clickEffect">
                                  <p:stCondLst>
                                    <p:cond delay="0"/>
                                  </p:stCondLst>
                                  <p:childTnLst>
                                    <p:set>
                                      <p:cBhvr>
                                        <p:cTn id="153" dur="1" fill="hold">
                                          <p:stCondLst>
                                            <p:cond delay="0"/>
                                          </p:stCondLst>
                                        </p:cTn>
                                        <p:tgtEl>
                                          <p:spTgt spid="540841"/>
                                        </p:tgtEl>
                                        <p:attrNameLst>
                                          <p:attrName>style.visibility</p:attrName>
                                        </p:attrNameLst>
                                      </p:cBhvr>
                                      <p:to>
                                        <p:strVal val="visible"/>
                                      </p:to>
                                    </p:set>
                                    <p:anim calcmode="lin" valueType="num">
                                      <p:cBhvr>
                                        <p:cTn id="154" dur="500" fill="hold"/>
                                        <p:tgtEl>
                                          <p:spTgt spid="540841"/>
                                        </p:tgtEl>
                                        <p:attrNameLst>
                                          <p:attrName>ppt_w</p:attrName>
                                        </p:attrNameLst>
                                      </p:cBhvr>
                                      <p:tavLst>
                                        <p:tav tm="0">
                                          <p:val>
                                            <p:fltVal val="0"/>
                                          </p:val>
                                        </p:tav>
                                        <p:tav tm="100000">
                                          <p:val>
                                            <p:strVal val="#ppt_w"/>
                                          </p:val>
                                        </p:tav>
                                      </p:tavLst>
                                    </p:anim>
                                    <p:anim calcmode="lin" valueType="num">
                                      <p:cBhvr>
                                        <p:cTn id="155" dur="500" fill="hold"/>
                                        <p:tgtEl>
                                          <p:spTgt spid="540841"/>
                                        </p:tgtEl>
                                        <p:attrNameLst>
                                          <p:attrName>ppt_h</p:attrName>
                                        </p:attrNameLst>
                                      </p:cBhvr>
                                      <p:tavLst>
                                        <p:tav tm="0">
                                          <p:val>
                                            <p:fltVal val="0"/>
                                          </p:val>
                                        </p:tav>
                                        <p:tav tm="100000">
                                          <p:val>
                                            <p:strVal val="#ppt_h"/>
                                          </p:val>
                                        </p:tav>
                                      </p:tavLst>
                                    </p:anim>
                                    <p:animEffect transition="in" filter="fade">
                                      <p:cBhvr>
                                        <p:cTn id="156" dur="500"/>
                                        <p:tgtEl>
                                          <p:spTgt spid="54084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53" presetClass="entr" presetSubtype="0" fill="hold" nodeType="clickEffect">
                                  <p:stCondLst>
                                    <p:cond delay="0"/>
                                  </p:stCondLst>
                                  <p:childTnLst>
                                    <p:set>
                                      <p:cBhvr>
                                        <p:cTn id="160" dur="1" fill="hold">
                                          <p:stCondLst>
                                            <p:cond delay="0"/>
                                          </p:stCondLst>
                                        </p:cTn>
                                        <p:tgtEl>
                                          <p:spTgt spid="540693"/>
                                        </p:tgtEl>
                                        <p:attrNameLst>
                                          <p:attrName>style.visibility</p:attrName>
                                        </p:attrNameLst>
                                      </p:cBhvr>
                                      <p:to>
                                        <p:strVal val="visible"/>
                                      </p:to>
                                    </p:set>
                                    <p:anim calcmode="lin" valueType="num">
                                      <p:cBhvr>
                                        <p:cTn id="161" dur="500" fill="hold"/>
                                        <p:tgtEl>
                                          <p:spTgt spid="540693"/>
                                        </p:tgtEl>
                                        <p:attrNameLst>
                                          <p:attrName>ppt_w</p:attrName>
                                        </p:attrNameLst>
                                      </p:cBhvr>
                                      <p:tavLst>
                                        <p:tav tm="0">
                                          <p:val>
                                            <p:fltVal val="0"/>
                                          </p:val>
                                        </p:tav>
                                        <p:tav tm="100000">
                                          <p:val>
                                            <p:strVal val="#ppt_w"/>
                                          </p:val>
                                        </p:tav>
                                      </p:tavLst>
                                    </p:anim>
                                    <p:anim calcmode="lin" valueType="num">
                                      <p:cBhvr>
                                        <p:cTn id="162" dur="500" fill="hold"/>
                                        <p:tgtEl>
                                          <p:spTgt spid="540693"/>
                                        </p:tgtEl>
                                        <p:attrNameLst>
                                          <p:attrName>ppt_h</p:attrName>
                                        </p:attrNameLst>
                                      </p:cBhvr>
                                      <p:tavLst>
                                        <p:tav tm="0">
                                          <p:val>
                                            <p:fltVal val="0"/>
                                          </p:val>
                                        </p:tav>
                                        <p:tav tm="100000">
                                          <p:val>
                                            <p:strVal val="#ppt_h"/>
                                          </p:val>
                                        </p:tav>
                                      </p:tavLst>
                                    </p:anim>
                                    <p:animEffect transition="in" filter="fade">
                                      <p:cBhvr>
                                        <p:cTn id="163" dur="500"/>
                                        <p:tgtEl>
                                          <p:spTgt spid="540693"/>
                                        </p:tgtEl>
                                      </p:cBhvr>
                                    </p:animEffect>
                                  </p:childTnLst>
                                </p:cTn>
                              </p:par>
                              <p:par>
                                <p:cTn id="164" presetID="10" presetClass="exit" presetSubtype="0" fill="hold" nodeType="withEffect">
                                  <p:stCondLst>
                                    <p:cond delay="0"/>
                                  </p:stCondLst>
                                  <p:childTnLst>
                                    <p:animEffect transition="out" filter="fade">
                                      <p:cBhvr>
                                        <p:cTn id="165" dur="1000"/>
                                        <p:tgtEl>
                                          <p:spTgt spid="540828"/>
                                        </p:tgtEl>
                                      </p:cBhvr>
                                    </p:animEffect>
                                    <p:set>
                                      <p:cBhvr>
                                        <p:cTn id="166" dur="1" fill="hold">
                                          <p:stCondLst>
                                            <p:cond delay="999"/>
                                          </p:stCondLst>
                                        </p:cTn>
                                        <p:tgtEl>
                                          <p:spTgt spid="540828"/>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1000"/>
                                        <p:tgtEl>
                                          <p:spTgt spid="540701"/>
                                        </p:tgtEl>
                                      </p:cBhvr>
                                    </p:animEffect>
                                    <p:set>
                                      <p:cBhvr>
                                        <p:cTn id="169" dur="1" fill="hold">
                                          <p:stCondLst>
                                            <p:cond delay="999"/>
                                          </p:stCondLst>
                                        </p:cTn>
                                        <p:tgtEl>
                                          <p:spTgt spid="540701"/>
                                        </p:tgtEl>
                                        <p:attrNameLst>
                                          <p:attrName>style.visibility</p:attrName>
                                        </p:attrNameLst>
                                      </p:cBhvr>
                                      <p:to>
                                        <p:strVal val="hidden"/>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 presetClass="entr" presetSubtype="0" fill="hold" nodeType="clickEffect">
                                  <p:stCondLst>
                                    <p:cond delay="0"/>
                                  </p:stCondLst>
                                  <p:childTnLst>
                                    <p:set>
                                      <p:cBhvr>
                                        <p:cTn id="173" dur="1" fill="hold">
                                          <p:stCondLst>
                                            <p:cond delay="0"/>
                                          </p:stCondLst>
                                        </p:cTn>
                                        <p:tgtEl>
                                          <p:spTgt spid="540829"/>
                                        </p:tgtEl>
                                        <p:attrNameLst>
                                          <p:attrName>style.visibility</p:attrName>
                                        </p:attrNameLst>
                                      </p:cBhvr>
                                      <p:to>
                                        <p:strVal val="visible"/>
                                      </p:to>
                                    </p:set>
                                  </p:childTnLst>
                                </p:cTn>
                              </p:par>
                              <p:par>
                                <p:cTn id="174" presetID="35" presetClass="emph" presetSubtype="0" repeatCount="indefinite" fill="hold" nodeType="withEffect">
                                  <p:stCondLst>
                                    <p:cond delay="0"/>
                                  </p:stCondLst>
                                  <p:childTnLst>
                                    <p:anim calcmode="discrete" valueType="str">
                                      <p:cBhvr>
                                        <p:cTn id="175" dur="1000" fill="hold"/>
                                        <p:tgtEl>
                                          <p:spTgt spid="540829"/>
                                        </p:tgtEl>
                                        <p:attrNameLst>
                                          <p:attrName>style.visibility</p:attrName>
                                        </p:attrNameLst>
                                      </p:cBhvr>
                                      <p:tavLst>
                                        <p:tav tm="0">
                                          <p:val>
                                            <p:strVal val="hidden"/>
                                          </p:val>
                                        </p:tav>
                                        <p:tav tm="50000">
                                          <p:val>
                                            <p:strVal val="visible"/>
                                          </p:val>
                                        </p:tav>
                                      </p:tavLst>
                                    </p:anim>
                                  </p:childTnLst>
                                </p:cTn>
                              </p:par>
                            </p:childTnLst>
                          </p:cTn>
                        </p:par>
                      </p:childTnLst>
                    </p:cTn>
                  </p:par>
                  <p:par>
                    <p:cTn id="176" fill="hold" nodeType="clickPar">
                      <p:stCondLst>
                        <p:cond delay="indefinite"/>
                      </p:stCondLst>
                      <p:childTnLst>
                        <p:par>
                          <p:cTn id="177" fill="hold" nodeType="withGroup">
                            <p:stCondLst>
                              <p:cond delay="0"/>
                            </p:stCondLst>
                            <p:childTnLst>
                              <p:par>
                                <p:cTn id="178" presetID="53" presetClass="entr" presetSubtype="0" fill="hold" nodeType="clickEffect">
                                  <p:stCondLst>
                                    <p:cond delay="0"/>
                                  </p:stCondLst>
                                  <p:childTnLst>
                                    <p:set>
                                      <p:cBhvr>
                                        <p:cTn id="179" dur="1" fill="hold">
                                          <p:stCondLst>
                                            <p:cond delay="0"/>
                                          </p:stCondLst>
                                        </p:cTn>
                                        <p:tgtEl>
                                          <p:spTgt spid="540842"/>
                                        </p:tgtEl>
                                        <p:attrNameLst>
                                          <p:attrName>style.visibility</p:attrName>
                                        </p:attrNameLst>
                                      </p:cBhvr>
                                      <p:to>
                                        <p:strVal val="visible"/>
                                      </p:to>
                                    </p:set>
                                    <p:anim calcmode="lin" valueType="num">
                                      <p:cBhvr>
                                        <p:cTn id="180" dur="500" fill="hold"/>
                                        <p:tgtEl>
                                          <p:spTgt spid="540842"/>
                                        </p:tgtEl>
                                        <p:attrNameLst>
                                          <p:attrName>ppt_w</p:attrName>
                                        </p:attrNameLst>
                                      </p:cBhvr>
                                      <p:tavLst>
                                        <p:tav tm="0">
                                          <p:val>
                                            <p:fltVal val="0"/>
                                          </p:val>
                                        </p:tav>
                                        <p:tav tm="100000">
                                          <p:val>
                                            <p:strVal val="#ppt_w"/>
                                          </p:val>
                                        </p:tav>
                                      </p:tavLst>
                                    </p:anim>
                                    <p:anim calcmode="lin" valueType="num">
                                      <p:cBhvr>
                                        <p:cTn id="181" dur="500" fill="hold"/>
                                        <p:tgtEl>
                                          <p:spTgt spid="540842"/>
                                        </p:tgtEl>
                                        <p:attrNameLst>
                                          <p:attrName>ppt_h</p:attrName>
                                        </p:attrNameLst>
                                      </p:cBhvr>
                                      <p:tavLst>
                                        <p:tav tm="0">
                                          <p:val>
                                            <p:fltVal val="0"/>
                                          </p:val>
                                        </p:tav>
                                        <p:tav tm="100000">
                                          <p:val>
                                            <p:strVal val="#ppt_h"/>
                                          </p:val>
                                        </p:tav>
                                      </p:tavLst>
                                    </p:anim>
                                    <p:animEffect transition="in" filter="fade">
                                      <p:cBhvr>
                                        <p:cTn id="182" dur="500"/>
                                        <p:tgtEl>
                                          <p:spTgt spid="540842"/>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53" presetClass="entr" presetSubtype="0" fill="hold" grpId="0" nodeType="clickEffect">
                                  <p:stCondLst>
                                    <p:cond delay="0"/>
                                  </p:stCondLst>
                                  <p:childTnLst>
                                    <p:set>
                                      <p:cBhvr>
                                        <p:cTn id="186" dur="1" fill="hold">
                                          <p:stCondLst>
                                            <p:cond delay="0"/>
                                          </p:stCondLst>
                                        </p:cTn>
                                        <p:tgtEl>
                                          <p:spTgt spid="540685"/>
                                        </p:tgtEl>
                                        <p:attrNameLst>
                                          <p:attrName>style.visibility</p:attrName>
                                        </p:attrNameLst>
                                      </p:cBhvr>
                                      <p:to>
                                        <p:strVal val="visible"/>
                                      </p:to>
                                    </p:set>
                                    <p:anim calcmode="lin" valueType="num">
                                      <p:cBhvr>
                                        <p:cTn id="187" dur="500" fill="hold"/>
                                        <p:tgtEl>
                                          <p:spTgt spid="540685"/>
                                        </p:tgtEl>
                                        <p:attrNameLst>
                                          <p:attrName>ppt_w</p:attrName>
                                        </p:attrNameLst>
                                      </p:cBhvr>
                                      <p:tavLst>
                                        <p:tav tm="0">
                                          <p:val>
                                            <p:fltVal val="0"/>
                                          </p:val>
                                        </p:tav>
                                        <p:tav tm="100000">
                                          <p:val>
                                            <p:strVal val="#ppt_w"/>
                                          </p:val>
                                        </p:tav>
                                      </p:tavLst>
                                    </p:anim>
                                    <p:anim calcmode="lin" valueType="num">
                                      <p:cBhvr>
                                        <p:cTn id="188" dur="500" fill="hold"/>
                                        <p:tgtEl>
                                          <p:spTgt spid="540685"/>
                                        </p:tgtEl>
                                        <p:attrNameLst>
                                          <p:attrName>ppt_h</p:attrName>
                                        </p:attrNameLst>
                                      </p:cBhvr>
                                      <p:tavLst>
                                        <p:tav tm="0">
                                          <p:val>
                                            <p:fltVal val="0"/>
                                          </p:val>
                                        </p:tav>
                                        <p:tav tm="100000">
                                          <p:val>
                                            <p:strVal val="#ppt_h"/>
                                          </p:val>
                                        </p:tav>
                                      </p:tavLst>
                                    </p:anim>
                                    <p:animEffect transition="in" filter="fade">
                                      <p:cBhvr>
                                        <p:cTn id="189" dur="500"/>
                                        <p:tgtEl>
                                          <p:spTgt spid="540685"/>
                                        </p:tgtEl>
                                      </p:cBhvr>
                                    </p:animEffect>
                                  </p:childTnLst>
                                </p:cTn>
                              </p:par>
                              <p:par>
                                <p:cTn id="190" presetID="10" presetClass="exit" presetSubtype="0" fill="hold" nodeType="withEffect">
                                  <p:stCondLst>
                                    <p:cond delay="0"/>
                                  </p:stCondLst>
                                  <p:childTnLst>
                                    <p:animEffect transition="out" filter="fade">
                                      <p:cBhvr>
                                        <p:cTn id="191" dur="1000"/>
                                        <p:tgtEl>
                                          <p:spTgt spid="540829"/>
                                        </p:tgtEl>
                                      </p:cBhvr>
                                    </p:animEffect>
                                    <p:set>
                                      <p:cBhvr>
                                        <p:cTn id="192" dur="1" fill="hold">
                                          <p:stCondLst>
                                            <p:cond delay="999"/>
                                          </p:stCondLst>
                                        </p:cTn>
                                        <p:tgtEl>
                                          <p:spTgt spid="540829"/>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1000"/>
                                        <p:tgtEl>
                                          <p:spTgt spid="540702"/>
                                        </p:tgtEl>
                                      </p:cBhvr>
                                    </p:animEffect>
                                    <p:set>
                                      <p:cBhvr>
                                        <p:cTn id="195" dur="1" fill="hold">
                                          <p:stCondLst>
                                            <p:cond delay="999"/>
                                          </p:stCondLst>
                                        </p:cTn>
                                        <p:tgtEl>
                                          <p:spTgt spid="5407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84" grpId="0"/>
      <p:bldP spid="540700" grpId="0" animBg="1"/>
      <p:bldP spid="540700" grpId="1" animBg="1"/>
      <p:bldP spid="540701" grpId="0" animBg="1"/>
      <p:bldP spid="540701" grpId="1" animBg="1"/>
      <p:bldP spid="540702" grpId="0" animBg="1"/>
      <p:bldP spid="540702" grpId="1" animBg="1"/>
      <p:bldP spid="540736" grpId="0"/>
      <p:bldP spid="540748" grpId="0"/>
      <p:bldP spid="540793" grpId="0" animBg="1"/>
      <p:bldP spid="540805" grpId="0" animBg="1"/>
      <p:bldP spid="540810" grpId="0" animBg="1"/>
      <p:bldP spid="540812" grpId="0"/>
      <p:bldP spid="540821" grpId="0"/>
      <p:bldP spid="540822" grpId="0"/>
      <p:bldP spid="540823" grpId="0" animBg="1"/>
      <p:bldP spid="540824" grpId="0" animBg="1"/>
      <p:bldP spid="540824" grpId="1" animBg="1"/>
      <p:bldP spid="54068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3957" name="Group 213"/>
          <p:cNvGrpSpPr>
            <a:grpSpLocks/>
          </p:cNvGrpSpPr>
          <p:nvPr/>
        </p:nvGrpSpPr>
        <p:grpSpPr bwMode="auto">
          <a:xfrm>
            <a:off x="809625" y="2859088"/>
            <a:ext cx="5427663" cy="814387"/>
            <a:chOff x="518" y="1769"/>
            <a:chExt cx="3419" cy="513"/>
          </a:xfrm>
        </p:grpSpPr>
        <p:sp>
          <p:nvSpPr>
            <p:cNvPr id="543958" name="Rectangle 214"/>
            <p:cNvSpPr>
              <a:spLocks noChangeArrowheads="1"/>
            </p:cNvSpPr>
            <p:nvPr/>
          </p:nvSpPr>
          <p:spPr bwMode="auto">
            <a:xfrm>
              <a:off x="894" y="1856"/>
              <a:ext cx="25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是  的无偏估计</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且</a:t>
              </a:r>
            </a:p>
          </p:txBody>
        </p:sp>
        <p:graphicFrame>
          <p:nvGraphicFramePr>
            <p:cNvPr id="543959" name="Object 215"/>
            <p:cNvGraphicFramePr>
              <a:graphicFrameLocks noChangeAspect="1"/>
            </p:cNvGraphicFramePr>
            <p:nvPr>
              <p:extLst>
                <p:ext uri="{D42A27DB-BD31-4B8C-83A1-F6EECF244321}">
                  <p14:modId xmlns:p14="http://schemas.microsoft.com/office/powerpoint/2010/main" val="3384427527"/>
                </p:ext>
              </p:extLst>
            </p:nvPr>
          </p:nvGraphicFramePr>
          <p:xfrm>
            <a:off x="1181" y="1938"/>
            <a:ext cx="227" cy="237"/>
          </p:xfrm>
          <a:graphic>
            <a:graphicData uri="http://schemas.openxmlformats.org/presentationml/2006/ole">
              <mc:AlternateContent xmlns:mc="http://schemas.openxmlformats.org/markup-compatibility/2006">
                <mc:Choice xmlns:v="urn:schemas-microsoft-com:vml" Requires="v">
                  <p:oleObj name="Equation" r:id="rId2" imgW="139680" imgH="152280" progId="Equation.DSMT4">
                    <p:embed/>
                  </p:oleObj>
                </mc:Choice>
                <mc:Fallback>
                  <p:oleObj name="Equation" r:id="rId2" imgW="139680" imgH="152280" progId="Equation.DSMT4">
                    <p:embed/>
                    <p:pic>
                      <p:nvPicPr>
                        <p:cNvPr id="0" name="Object 215"/>
                        <p:cNvPicPr>
                          <a:picLocks noChangeAspect="1" noChangeArrowheads="1"/>
                        </p:cNvPicPr>
                        <p:nvPr/>
                      </p:nvPicPr>
                      <p:blipFill>
                        <a:blip r:embed="rId3"/>
                        <a:srcRect/>
                        <a:stretch>
                          <a:fillRect/>
                        </a:stretch>
                      </p:blipFill>
                      <p:spPr bwMode="auto">
                        <a:xfrm>
                          <a:off x="1181" y="1938"/>
                          <a:ext cx="227" cy="2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960" name="Object 216"/>
            <p:cNvGraphicFramePr>
              <a:graphicFrameLocks noChangeAspect="1"/>
            </p:cNvGraphicFramePr>
            <p:nvPr>
              <p:extLst>
                <p:ext uri="{D42A27DB-BD31-4B8C-83A1-F6EECF244321}">
                  <p14:modId xmlns:p14="http://schemas.microsoft.com/office/powerpoint/2010/main" val="3877380546"/>
                </p:ext>
              </p:extLst>
            </p:nvPr>
          </p:nvGraphicFramePr>
          <p:xfrm>
            <a:off x="518" y="1896"/>
            <a:ext cx="472" cy="258"/>
          </p:xfrm>
          <a:graphic>
            <a:graphicData uri="http://schemas.openxmlformats.org/presentationml/2006/ole">
              <mc:AlternateContent xmlns:mc="http://schemas.openxmlformats.org/markup-compatibility/2006">
                <mc:Choice xmlns:v="urn:schemas-microsoft-com:vml" Requires="v">
                  <p:oleObj name="Equation" r:id="rId4" imgW="291960" imgH="164880" progId="Equation.DSMT4">
                    <p:embed/>
                  </p:oleObj>
                </mc:Choice>
                <mc:Fallback>
                  <p:oleObj name="Equation" r:id="rId4" imgW="291960" imgH="164880" progId="Equation.DSMT4">
                    <p:embed/>
                    <p:pic>
                      <p:nvPicPr>
                        <p:cNvPr id="0" name="Object 216"/>
                        <p:cNvPicPr>
                          <a:picLocks noChangeAspect="1" noChangeArrowheads="1"/>
                        </p:cNvPicPr>
                        <p:nvPr/>
                      </p:nvPicPr>
                      <p:blipFill>
                        <a:blip r:embed="rId5"/>
                        <a:srcRect/>
                        <a:stretch>
                          <a:fillRect/>
                        </a:stretch>
                      </p:blipFill>
                      <p:spPr bwMode="auto">
                        <a:xfrm>
                          <a:off x="518" y="1896"/>
                          <a:ext cx="472" cy="2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961" name="Object 217"/>
            <p:cNvGraphicFramePr>
              <a:graphicFrameLocks noChangeAspect="1"/>
            </p:cNvGraphicFramePr>
            <p:nvPr>
              <p:extLst>
                <p:ext uri="{D42A27DB-BD31-4B8C-83A1-F6EECF244321}">
                  <p14:modId xmlns:p14="http://schemas.microsoft.com/office/powerpoint/2010/main" val="740242137"/>
                </p:ext>
              </p:extLst>
            </p:nvPr>
          </p:nvGraphicFramePr>
          <p:xfrm>
            <a:off x="2864" y="1769"/>
            <a:ext cx="1073" cy="513"/>
          </p:xfrm>
          <a:graphic>
            <a:graphicData uri="http://schemas.openxmlformats.org/presentationml/2006/ole">
              <mc:AlternateContent xmlns:mc="http://schemas.openxmlformats.org/markup-compatibility/2006">
                <mc:Choice xmlns:v="urn:schemas-microsoft-com:vml" Requires="v">
                  <p:oleObj name="Equation" r:id="rId6" imgW="660240" imgH="330120" progId="Equation.DSMT4">
                    <p:embed/>
                  </p:oleObj>
                </mc:Choice>
                <mc:Fallback>
                  <p:oleObj name="Equation" r:id="rId6" imgW="660240" imgH="330120" progId="Equation.DSMT4">
                    <p:embed/>
                    <p:pic>
                      <p:nvPicPr>
                        <p:cNvPr id="0" name="Object 217"/>
                        <p:cNvPicPr>
                          <a:picLocks noChangeAspect="1" noChangeArrowheads="1"/>
                        </p:cNvPicPr>
                        <p:nvPr/>
                      </p:nvPicPr>
                      <p:blipFill>
                        <a:blip r:embed="rId7"/>
                        <a:srcRect/>
                        <a:stretch>
                          <a:fillRect/>
                        </a:stretch>
                      </p:blipFill>
                      <p:spPr bwMode="auto">
                        <a:xfrm>
                          <a:off x="2864" y="1769"/>
                          <a:ext cx="1073" cy="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3756" name="Rectangle 12"/>
          <p:cNvSpPr>
            <a:spLocks noChangeArrowheads="1"/>
          </p:cNvSpPr>
          <p:nvPr/>
        </p:nvSpPr>
        <p:spPr bwMode="auto">
          <a:xfrm>
            <a:off x="1257300" y="533400"/>
            <a:ext cx="788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某厂生产的固体燃料推进器燃烧率服从正态分布</a:t>
            </a:r>
          </a:p>
        </p:txBody>
      </p:sp>
      <p:grpSp>
        <p:nvGrpSpPr>
          <p:cNvPr id="543757" name="Group 13"/>
          <p:cNvGrpSpPr>
            <a:grpSpLocks/>
          </p:cNvGrpSpPr>
          <p:nvPr/>
        </p:nvGrpSpPr>
        <p:grpSpPr bwMode="auto">
          <a:xfrm>
            <a:off x="-6350" y="920750"/>
            <a:ext cx="9136063" cy="534988"/>
            <a:chOff x="-4" y="644"/>
            <a:chExt cx="5755" cy="337"/>
          </a:xfrm>
        </p:grpSpPr>
        <p:graphicFrame>
          <p:nvGraphicFramePr>
            <p:cNvPr id="543758" name="Object 14"/>
            <p:cNvGraphicFramePr>
              <a:graphicFrameLocks noChangeAspect="1"/>
            </p:cNvGraphicFramePr>
            <p:nvPr>
              <p:extLst>
                <p:ext uri="{D42A27DB-BD31-4B8C-83A1-F6EECF244321}">
                  <p14:modId xmlns:p14="http://schemas.microsoft.com/office/powerpoint/2010/main" val="2396397613"/>
                </p:ext>
              </p:extLst>
            </p:nvPr>
          </p:nvGraphicFramePr>
          <p:xfrm>
            <a:off x="-4" y="664"/>
            <a:ext cx="1517" cy="317"/>
          </p:xfrm>
          <a:graphic>
            <a:graphicData uri="http://schemas.openxmlformats.org/presentationml/2006/ole">
              <mc:AlternateContent xmlns:mc="http://schemas.openxmlformats.org/markup-compatibility/2006">
                <mc:Choice xmlns:v="urn:schemas-microsoft-com:vml" Requires="v">
                  <p:oleObj name="Equation" r:id="rId8" imgW="952200" imgH="203040" progId="Equation.DSMT4">
                    <p:embed/>
                  </p:oleObj>
                </mc:Choice>
                <mc:Fallback>
                  <p:oleObj name="Equation" r:id="rId8" imgW="952200" imgH="203040" progId="Equation.DSMT4">
                    <p:embed/>
                    <p:pic>
                      <p:nvPicPr>
                        <p:cNvPr id="0" name="Object 14"/>
                        <p:cNvPicPr>
                          <a:picLocks noChangeAspect="1" noChangeArrowheads="1"/>
                        </p:cNvPicPr>
                        <p:nvPr/>
                      </p:nvPicPr>
                      <p:blipFill>
                        <a:blip r:embed="rId9"/>
                        <a:srcRect/>
                        <a:stretch>
                          <a:fillRect/>
                        </a:stretch>
                      </p:blipFill>
                      <p:spPr bwMode="auto">
                        <a:xfrm>
                          <a:off x="-4" y="664"/>
                          <a:ext cx="1517"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759" name="Rectangle 15"/>
            <p:cNvSpPr>
              <a:spLocks noChangeArrowheads="1"/>
            </p:cNvSpPr>
            <p:nvPr/>
          </p:nvSpPr>
          <p:spPr bwMode="auto">
            <a:xfrm>
              <a:off x="1481" y="644"/>
              <a:ext cx="4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现用新方法生产了一批推进器，从中随机</a:t>
              </a:r>
            </a:p>
          </p:txBody>
        </p:sp>
      </p:grpSp>
      <p:grpSp>
        <p:nvGrpSpPr>
          <p:cNvPr id="543760" name="Group 16"/>
          <p:cNvGrpSpPr>
            <a:grpSpLocks/>
          </p:cNvGrpSpPr>
          <p:nvPr/>
        </p:nvGrpSpPr>
        <p:grpSpPr bwMode="auto">
          <a:xfrm>
            <a:off x="-50800" y="1733550"/>
            <a:ext cx="6781800" cy="519113"/>
            <a:chOff x="-32" y="1132"/>
            <a:chExt cx="4272" cy="327"/>
          </a:xfrm>
        </p:grpSpPr>
        <p:graphicFrame>
          <p:nvGraphicFramePr>
            <p:cNvPr id="543761" name="Object 17"/>
            <p:cNvGraphicFramePr>
              <a:graphicFrameLocks noChangeAspect="1"/>
            </p:cNvGraphicFramePr>
            <p:nvPr>
              <p:extLst>
                <p:ext uri="{D42A27DB-BD31-4B8C-83A1-F6EECF244321}">
                  <p14:modId xmlns:p14="http://schemas.microsoft.com/office/powerpoint/2010/main" val="78896072"/>
                </p:ext>
              </p:extLst>
            </p:nvPr>
          </p:nvGraphicFramePr>
          <p:xfrm>
            <a:off x="3339" y="1178"/>
            <a:ext cx="901" cy="277"/>
          </p:xfrm>
          <a:graphic>
            <a:graphicData uri="http://schemas.openxmlformats.org/presentationml/2006/ole">
              <mc:AlternateContent xmlns:mc="http://schemas.openxmlformats.org/markup-compatibility/2006">
                <mc:Choice xmlns:v="urn:schemas-microsoft-com:vml" Requires="v">
                  <p:oleObj name="Equation" r:id="rId10" imgW="571320" imgH="177480" progId="Equation.DSMT4">
                    <p:embed/>
                  </p:oleObj>
                </mc:Choice>
                <mc:Fallback>
                  <p:oleObj name="Equation" r:id="rId10" imgW="571320" imgH="177480" progId="Equation.DSMT4">
                    <p:embed/>
                    <p:pic>
                      <p:nvPicPr>
                        <p:cNvPr id="0" name="Object 17"/>
                        <p:cNvPicPr>
                          <a:picLocks noChangeAspect="1" noChangeArrowheads="1"/>
                        </p:cNvPicPr>
                        <p:nvPr/>
                      </p:nvPicPr>
                      <p:blipFill>
                        <a:blip r:embed="rId11"/>
                        <a:srcRect/>
                        <a:stretch>
                          <a:fillRect/>
                        </a:stretch>
                      </p:blipFill>
                      <p:spPr bwMode="auto">
                        <a:xfrm>
                          <a:off x="3339" y="1178"/>
                          <a:ext cx="901"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762" name="Rectangle 18"/>
            <p:cNvSpPr>
              <a:spLocks noChangeArrowheads="1"/>
            </p:cNvSpPr>
            <p:nvPr/>
          </p:nvSpPr>
          <p:spPr bwMode="auto">
            <a:xfrm>
              <a:off x="-32" y="1132"/>
              <a:ext cx="35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问新方法燃烧率是否有显著提高</a:t>
              </a:r>
              <a:r>
                <a:rPr lang="en-US" altLang="zh-CN" b="1" dirty="0">
                  <a:effectLst>
                    <a:outerShdw blurRad="38100" dist="38100" dir="2700000" algn="tl">
                      <a:srgbClr val="C0C0C0"/>
                    </a:outerShdw>
                  </a:effectLst>
                  <a:latin typeface="黑体" pitchFamily="49" charset="-122"/>
                  <a:ea typeface="黑体" pitchFamily="49" charset="-122"/>
                </a:rPr>
                <a:t>?</a:t>
              </a:r>
            </a:p>
          </p:txBody>
        </p:sp>
      </p:grpSp>
      <p:grpSp>
        <p:nvGrpSpPr>
          <p:cNvPr id="543763" name="Group 19"/>
          <p:cNvGrpSpPr>
            <a:grpSpLocks/>
          </p:cNvGrpSpPr>
          <p:nvPr/>
        </p:nvGrpSpPr>
        <p:grpSpPr bwMode="auto">
          <a:xfrm>
            <a:off x="-25400" y="1314450"/>
            <a:ext cx="9182100" cy="530225"/>
            <a:chOff x="-16" y="860"/>
            <a:chExt cx="5784" cy="334"/>
          </a:xfrm>
        </p:grpSpPr>
        <p:sp>
          <p:nvSpPr>
            <p:cNvPr id="543764" name="Rectangle 20"/>
            <p:cNvSpPr>
              <a:spLocks noChangeArrowheads="1"/>
            </p:cNvSpPr>
            <p:nvPr/>
          </p:nvSpPr>
          <p:spPr bwMode="auto">
            <a:xfrm>
              <a:off x="-16" y="867"/>
              <a:ext cx="2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取     只</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试验后算得</a:t>
              </a:r>
            </a:p>
          </p:txBody>
        </p:sp>
        <p:graphicFrame>
          <p:nvGraphicFramePr>
            <p:cNvPr id="543765" name="Object 21"/>
            <p:cNvGraphicFramePr>
              <a:graphicFrameLocks noChangeAspect="1"/>
            </p:cNvGraphicFramePr>
            <p:nvPr>
              <p:extLst>
                <p:ext uri="{D42A27DB-BD31-4B8C-83A1-F6EECF244321}">
                  <p14:modId xmlns:p14="http://schemas.microsoft.com/office/powerpoint/2010/main" val="2373313867"/>
                </p:ext>
              </p:extLst>
            </p:nvPr>
          </p:nvGraphicFramePr>
          <p:xfrm>
            <a:off x="266" y="933"/>
            <a:ext cx="601" cy="238"/>
          </p:xfrm>
          <a:graphic>
            <a:graphicData uri="http://schemas.openxmlformats.org/presentationml/2006/ole">
              <mc:AlternateContent xmlns:mc="http://schemas.openxmlformats.org/markup-compatibility/2006">
                <mc:Choice xmlns:v="urn:schemas-microsoft-com:vml" Requires="v">
                  <p:oleObj name="Equation" r:id="rId12" imgW="380880" imgH="152280" progId="Equation.DSMT4">
                    <p:embed/>
                  </p:oleObj>
                </mc:Choice>
                <mc:Fallback>
                  <p:oleObj name="Equation" r:id="rId12" imgW="380880" imgH="152280" progId="Equation.DSMT4">
                    <p:embed/>
                    <p:pic>
                      <p:nvPicPr>
                        <p:cNvPr id="0" name="Object 21"/>
                        <p:cNvPicPr>
                          <a:picLocks noChangeAspect="1" noChangeArrowheads="1"/>
                        </p:cNvPicPr>
                        <p:nvPr/>
                      </p:nvPicPr>
                      <p:blipFill>
                        <a:blip r:embed="rId13"/>
                        <a:srcRect/>
                        <a:stretch>
                          <a:fillRect/>
                        </a:stretch>
                      </p:blipFill>
                      <p:spPr bwMode="auto">
                        <a:xfrm>
                          <a:off x="266" y="933"/>
                          <a:ext cx="601" cy="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766" name="Object 22"/>
            <p:cNvGraphicFramePr>
              <a:graphicFrameLocks noChangeAspect="1"/>
            </p:cNvGraphicFramePr>
            <p:nvPr>
              <p:extLst>
                <p:ext uri="{D42A27DB-BD31-4B8C-83A1-F6EECF244321}">
                  <p14:modId xmlns:p14="http://schemas.microsoft.com/office/powerpoint/2010/main" val="976640057"/>
                </p:ext>
              </p:extLst>
            </p:nvPr>
          </p:nvGraphicFramePr>
          <p:xfrm>
            <a:off x="2328" y="932"/>
            <a:ext cx="857" cy="236"/>
          </p:xfrm>
          <a:graphic>
            <a:graphicData uri="http://schemas.openxmlformats.org/presentationml/2006/ole">
              <mc:AlternateContent xmlns:mc="http://schemas.openxmlformats.org/markup-compatibility/2006">
                <mc:Choice xmlns:v="urn:schemas-microsoft-com:vml" Requires="v">
                  <p:oleObj name="Equation" r:id="rId14" imgW="583920" imgH="152280" progId="Equation.DSMT4">
                    <p:embed/>
                  </p:oleObj>
                </mc:Choice>
                <mc:Fallback>
                  <p:oleObj name="Equation" r:id="rId14" imgW="583920" imgH="152280" progId="Equation.DSMT4">
                    <p:embed/>
                    <p:pic>
                      <p:nvPicPr>
                        <p:cNvPr id="0" name="Object 22"/>
                        <p:cNvPicPr>
                          <a:picLocks noChangeAspect="1" noChangeArrowheads="1"/>
                        </p:cNvPicPr>
                        <p:nvPr/>
                      </p:nvPicPr>
                      <p:blipFill>
                        <a:blip r:embed="rId15"/>
                        <a:srcRect/>
                        <a:stretch>
                          <a:fillRect/>
                        </a:stretch>
                      </p:blipFill>
                      <p:spPr bwMode="auto">
                        <a:xfrm>
                          <a:off x="2328" y="932"/>
                          <a:ext cx="857" cy="2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767" name="Rectangle 23"/>
            <p:cNvSpPr>
              <a:spLocks noChangeArrowheads="1"/>
            </p:cNvSpPr>
            <p:nvPr/>
          </p:nvSpPr>
          <p:spPr bwMode="auto">
            <a:xfrm>
              <a:off x="3113" y="860"/>
              <a:ext cx="26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设新方法的总体方差不变</a:t>
              </a:r>
              <a:r>
                <a:rPr lang="en-US" altLang="zh-CN" b="1">
                  <a:effectLst>
                    <a:outerShdw blurRad="38100" dist="38100" dir="2700000" algn="tl">
                      <a:srgbClr val="C0C0C0"/>
                    </a:outerShdw>
                  </a:effectLst>
                  <a:latin typeface="黑体" pitchFamily="49" charset="-122"/>
                  <a:ea typeface="黑体" pitchFamily="49" charset="-122"/>
                </a:rPr>
                <a:t>.</a:t>
              </a:r>
            </a:p>
          </p:txBody>
        </p:sp>
      </p:grpSp>
      <p:sp>
        <p:nvSpPr>
          <p:cNvPr id="543768" name="WordArt 24"/>
          <p:cNvSpPr>
            <a:spLocks noChangeArrowheads="1" noChangeShapeType="1" noTextEdit="1"/>
          </p:cNvSpPr>
          <p:nvPr/>
        </p:nvSpPr>
        <p:spPr bwMode="auto">
          <a:xfrm>
            <a:off x="784225" y="654050"/>
            <a:ext cx="384175" cy="282575"/>
          </a:xfrm>
          <a:prstGeom prst="rect">
            <a:avLst/>
          </a:prstGeom>
        </p:spPr>
        <p:txBody>
          <a:bodyPr wrap="none" fromWordArt="1">
            <a:prstTxWarp prst="textPlain">
              <a:avLst>
                <a:gd name="adj" fmla="val 50000"/>
              </a:avLst>
            </a:prstTxWarp>
          </a:bodyPr>
          <a:lstStyle/>
          <a:p>
            <a:r>
              <a:rPr lang="zh-CN" altLang="en-US" sz="3600" kern="10">
                <a:ln w="12700">
                  <a:solidFill>
                    <a:srgbClr val="99CCFF"/>
                  </a:solidFill>
                  <a:round/>
                  <a:headEnd/>
                  <a:tailEnd/>
                </a:ln>
                <a:effectLst>
                  <a:outerShdw dist="35921" dir="2700000" algn="ctr" rotWithShape="0">
                    <a:srgbClr val="990000"/>
                  </a:outerShdw>
                </a:effectLst>
                <a:latin typeface="隶书"/>
                <a:ea typeface="隶书"/>
              </a:rPr>
              <a:t>例</a:t>
            </a:r>
          </a:p>
        </p:txBody>
      </p:sp>
      <p:sp>
        <p:nvSpPr>
          <p:cNvPr id="543821" name="WordArt 77"/>
          <p:cNvSpPr>
            <a:spLocks noChangeArrowheads="1" noChangeShapeType="1" noTextEdit="1"/>
          </p:cNvSpPr>
          <p:nvPr/>
        </p:nvSpPr>
        <p:spPr bwMode="auto">
          <a:xfrm>
            <a:off x="784225" y="2260600"/>
            <a:ext cx="384175" cy="311150"/>
          </a:xfrm>
          <a:prstGeom prst="rect">
            <a:avLst/>
          </a:prstGeom>
        </p:spPr>
        <p:txBody>
          <a:bodyPr wrap="none" fromWordArt="1">
            <a:prstTxWarp prst="textPlain">
              <a:avLst>
                <a:gd name="adj" fmla="val 50000"/>
              </a:avLst>
            </a:prstTxWarp>
          </a:bodyPr>
          <a:lstStyle/>
          <a:p>
            <a:r>
              <a:rPr lang="zh-CN" altLang="en-US" sz="3600" b="1" kern="10">
                <a:ln w="12700">
                  <a:solidFill>
                    <a:schemeClr val="accent2"/>
                  </a:solidFill>
                  <a:round/>
                  <a:headEnd/>
                  <a:tailEnd/>
                </a:ln>
                <a:effectLst>
                  <a:outerShdw dist="35921" dir="2700000" sy="50000" kx="2115830" algn="bl" rotWithShape="0">
                    <a:srgbClr val="C0C0C0">
                      <a:alpha val="80000"/>
                    </a:srgbClr>
                  </a:outerShdw>
                </a:effectLst>
                <a:latin typeface="黑体"/>
                <a:ea typeface="黑体"/>
              </a:rPr>
              <a:t>解</a:t>
            </a:r>
          </a:p>
        </p:txBody>
      </p:sp>
      <p:graphicFrame>
        <p:nvGraphicFramePr>
          <p:cNvPr id="543822" name="Object 78"/>
          <p:cNvGraphicFramePr>
            <a:graphicFrameLocks noChangeAspect="1"/>
          </p:cNvGraphicFramePr>
          <p:nvPr>
            <p:extLst>
              <p:ext uri="{D42A27DB-BD31-4B8C-83A1-F6EECF244321}">
                <p14:modId xmlns:p14="http://schemas.microsoft.com/office/powerpoint/2010/main" val="368754646"/>
              </p:ext>
            </p:extLst>
          </p:nvPr>
        </p:nvGraphicFramePr>
        <p:xfrm>
          <a:off x="2344738" y="2590800"/>
          <a:ext cx="4222750" cy="469900"/>
        </p:xfrm>
        <a:graphic>
          <a:graphicData uri="http://schemas.openxmlformats.org/presentationml/2006/ole">
            <mc:AlternateContent xmlns:mc="http://schemas.openxmlformats.org/markup-compatibility/2006">
              <mc:Choice xmlns:v="urn:schemas-microsoft-com:vml" Requires="v">
                <p:oleObj name="Equation" r:id="rId16" imgW="1688760" imgH="190440" progId="Equation.DSMT4">
                  <p:embed/>
                </p:oleObj>
              </mc:Choice>
              <mc:Fallback>
                <p:oleObj name="Equation" r:id="rId16" imgW="1688760" imgH="190440" progId="Equation.DSMT4">
                  <p:embed/>
                  <p:pic>
                    <p:nvPicPr>
                      <p:cNvPr id="0" name="Object 78"/>
                      <p:cNvPicPr>
                        <a:picLocks noChangeAspect="1" noChangeArrowheads="1"/>
                      </p:cNvPicPr>
                      <p:nvPr/>
                    </p:nvPicPr>
                    <p:blipFill>
                      <a:blip r:embed="rId17"/>
                      <a:srcRect/>
                      <a:stretch>
                        <a:fillRect/>
                      </a:stretch>
                    </p:blipFill>
                    <p:spPr bwMode="auto">
                      <a:xfrm>
                        <a:off x="2344738" y="2590800"/>
                        <a:ext cx="4222750" cy="469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3823" name="Group 79"/>
          <p:cNvGrpSpPr>
            <a:grpSpLocks/>
          </p:cNvGrpSpPr>
          <p:nvPr/>
        </p:nvGrpSpPr>
        <p:grpSpPr bwMode="auto">
          <a:xfrm>
            <a:off x="1319213" y="2144713"/>
            <a:ext cx="7226300" cy="522287"/>
            <a:chOff x="831" y="1415"/>
            <a:chExt cx="4552" cy="329"/>
          </a:xfrm>
        </p:grpSpPr>
        <p:sp>
          <p:nvSpPr>
            <p:cNvPr id="543824" name="Rectangle 80"/>
            <p:cNvSpPr>
              <a:spLocks noChangeArrowheads="1"/>
            </p:cNvSpPr>
            <p:nvPr/>
          </p:nvSpPr>
          <p:spPr bwMode="auto">
            <a:xfrm>
              <a:off x="3646" y="1417"/>
              <a:ext cx="17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依题意</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要检验</a:t>
              </a:r>
            </a:p>
          </p:txBody>
        </p:sp>
        <p:sp>
          <p:nvSpPr>
            <p:cNvPr id="543825" name="Rectangle 81"/>
            <p:cNvSpPr>
              <a:spLocks noChangeArrowheads="1"/>
            </p:cNvSpPr>
            <p:nvPr/>
          </p:nvSpPr>
          <p:spPr bwMode="auto">
            <a:xfrm>
              <a:off x="831" y="1415"/>
              <a:ext cx="20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设新方法燃烧率</a:t>
              </a:r>
            </a:p>
          </p:txBody>
        </p:sp>
        <p:graphicFrame>
          <p:nvGraphicFramePr>
            <p:cNvPr id="543826" name="Object 82"/>
            <p:cNvGraphicFramePr>
              <a:graphicFrameLocks noChangeAspect="1"/>
            </p:cNvGraphicFramePr>
            <p:nvPr>
              <p:extLst>
                <p:ext uri="{D42A27DB-BD31-4B8C-83A1-F6EECF244321}">
                  <p14:modId xmlns:p14="http://schemas.microsoft.com/office/powerpoint/2010/main" val="3801620990"/>
                </p:ext>
              </p:extLst>
            </p:nvPr>
          </p:nvGraphicFramePr>
          <p:xfrm>
            <a:off x="2445" y="1426"/>
            <a:ext cx="1282" cy="317"/>
          </p:xfrm>
          <a:graphic>
            <a:graphicData uri="http://schemas.openxmlformats.org/presentationml/2006/ole">
              <mc:AlternateContent xmlns:mc="http://schemas.openxmlformats.org/markup-compatibility/2006">
                <mc:Choice xmlns:v="urn:schemas-microsoft-com:vml" Requires="v">
                  <p:oleObj name="Equation" r:id="rId18" imgW="812520" imgH="203040" progId="Equation.DSMT4">
                    <p:embed/>
                  </p:oleObj>
                </mc:Choice>
                <mc:Fallback>
                  <p:oleObj name="Equation" r:id="rId18" imgW="812520" imgH="203040" progId="Equation.DSMT4">
                    <p:embed/>
                    <p:pic>
                      <p:nvPicPr>
                        <p:cNvPr id="0" name="Object 82"/>
                        <p:cNvPicPr>
                          <a:picLocks noChangeAspect="1" noChangeArrowheads="1"/>
                        </p:cNvPicPr>
                        <p:nvPr/>
                      </p:nvPicPr>
                      <p:blipFill>
                        <a:blip r:embed="rId19"/>
                        <a:srcRect/>
                        <a:stretch>
                          <a:fillRect/>
                        </a:stretch>
                      </p:blipFill>
                      <p:spPr bwMode="auto">
                        <a:xfrm>
                          <a:off x="2445" y="1426"/>
                          <a:ext cx="1282"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3827" name="Freeform 83"/>
          <p:cNvSpPr>
            <a:spLocks/>
          </p:cNvSpPr>
          <p:nvPr/>
        </p:nvSpPr>
        <p:spPr bwMode="auto">
          <a:xfrm>
            <a:off x="2451100" y="2982913"/>
            <a:ext cx="3975100" cy="42862"/>
          </a:xfrm>
          <a:custGeom>
            <a:avLst/>
            <a:gdLst>
              <a:gd name="T0" fmla="*/ 0 w 2176"/>
              <a:gd name="T1" fmla="*/ 9 h 28"/>
              <a:gd name="T2" fmla="*/ 328 w 2176"/>
              <a:gd name="T3" fmla="*/ 25 h 28"/>
              <a:gd name="T4" fmla="*/ 616 w 2176"/>
              <a:gd name="T5" fmla="*/ 17 h 28"/>
              <a:gd name="T6" fmla="*/ 1000 w 2176"/>
              <a:gd name="T7" fmla="*/ 25 h 28"/>
              <a:gd name="T8" fmla="*/ 1456 w 2176"/>
              <a:gd name="T9" fmla="*/ 1 h 28"/>
              <a:gd name="T10" fmla="*/ 1728 w 2176"/>
              <a:gd name="T11" fmla="*/ 17 h 28"/>
              <a:gd name="T12" fmla="*/ 2000 w 2176"/>
              <a:gd name="T13" fmla="*/ 17 h 28"/>
              <a:gd name="T14" fmla="*/ 2176 w 2176"/>
              <a:gd name="T15" fmla="*/ 1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6" h="28">
                <a:moveTo>
                  <a:pt x="0" y="9"/>
                </a:moveTo>
                <a:cubicBezTo>
                  <a:pt x="56" y="12"/>
                  <a:pt x="225" y="24"/>
                  <a:pt x="328" y="25"/>
                </a:cubicBezTo>
                <a:cubicBezTo>
                  <a:pt x="431" y="26"/>
                  <a:pt x="504" y="17"/>
                  <a:pt x="616" y="17"/>
                </a:cubicBezTo>
                <a:cubicBezTo>
                  <a:pt x="728" y="17"/>
                  <a:pt x="860" y="28"/>
                  <a:pt x="1000" y="25"/>
                </a:cubicBezTo>
                <a:cubicBezTo>
                  <a:pt x="1140" y="22"/>
                  <a:pt x="1335" y="2"/>
                  <a:pt x="1456" y="1"/>
                </a:cubicBezTo>
                <a:cubicBezTo>
                  <a:pt x="1577" y="0"/>
                  <a:pt x="1637" y="14"/>
                  <a:pt x="1728" y="17"/>
                </a:cubicBezTo>
                <a:cubicBezTo>
                  <a:pt x="1819" y="20"/>
                  <a:pt x="1925" y="17"/>
                  <a:pt x="2000" y="17"/>
                </a:cubicBezTo>
                <a:cubicBezTo>
                  <a:pt x="2075" y="17"/>
                  <a:pt x="2139" y="17"/>
                  <a:pt x="2176" y="17"/>
                </a:cubicBezTo>
              </a:path>
            </a:pathLst>
          </a:custGeom>
          <a:noFill/>
          <a:ln w="19050" cap="flat" cmpd="sng">
            <a:solidFill>
              <a:srgbClr val="FF0000"/>
            </a:solidFill>
            <a:prstDash val="solid"/>
            <a:round/>
            <a:headEnd type="none" w="med" len="med"/>
            <a:tailEnd type="non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sp>
        <p:nvSpPr>
          <p:cNvPr id="543838" name="Rectangle 94"/>
          <p:cNvSpPr>
            <a:spLocks noChangeArrowheads="1"/>
          </p:cNvSpPr>
          <p:nvPr/>
        </p:nvSpPr>
        <p:spPr bwMode="auto">
          <a:xfrm>
            <a:off x="-38100" y="3913188"/>
            <a:ext cx="1924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的值应偏</a:t>
            </a:r>
          </a:p>
        </p:txBody>
      </p:sp>
      <p:grpSp>
        <p:nvGrpSpPr>
          <p:cNvPr id="543965" name="Group 221"/>
          <p:cNvGrpSpPr>
            <a:grpSpLocks/>
          </p:cNvGrpSpPr>
          <p:nvPr/>
        </p:nvGrpSpPr>
        <p:grpSpPr bwMode="auto">
          <a:xfrm>
            <a:off x="4572000" y="3444875"/>
            <a:ext cx="4546600" cy="538163"/>
            <a:chOff x="2904" y="2170"/>
            <a:chExt cx="2864" cy="339"/>
          </a:xfrm>
        </p:grpSpPr>
        <p:sp>
          <p:nvSpPr>
            <p:cNvPr id="543835" name="Rectangle 91"/>
            <p:cNvSpPr>
              <a:spLocks noChangeArrowheads="1"/>
            </p:cNvSpPr>
            <p:nvPr/>
          </p:nvSpPr>
          <p:spPr bwMode="auto">
            <a:xfrm>
              <a:off x="2904" y="2170"/>
              <a:ext cx="258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且当  为真时</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统计量</a:t>
              </a:r>
            </a:p>
          </p:txBody>
        </p:sp>
        <p:graphicFrame>
          <p:nvGraphicFramePr>
            <p:cNvPr id="543836" name="Object 92"/>
            <p:cNvGraphicFramePr>
              <a:graphicFrameLocks noChangeAspect="1"/>
            </p:cNvGraphicFramePr>
            <p:nvPr>
              <p:extLst>
                <p:ext uri="{D42A27DB-BD31-4B8C-83A1-F6EECF244321}">
                  <p14:modId xmlns:p14="http://schemas.microsoft.com/office/powerpoint/2010/main" val="859541342"/>
                </p:ext>
              </p:extLst>
            </p:nvPr>
          </p:nvGraphicFramePr>
          <p:xfrm>
            <a:off x="3470" y="2221"/>
            <a:ext cx="354" cy="278"/>
          </p:xfrm>
          <a:graphic>
            <a:graphicData uri="http://schemas.openxmlformats.org/presentationml/2006/ole">
              <mc:AlternateContent xmlns:mc="http://schemas.openxmlformats.org/markup-compatibility/2006">
                <mc:Choice xmlns:v="urn:schemas-microsoft-com:vml" Requires="v">
                  <p:oleObj name="Equation" r:id="rId20" imgW="190440" imgH="177480" progId="Equation.DSMT4">
                    <p:embed/>
                  </p:oleObj>
                </mc:Choice>
                <mc:Fallback>
                  <p:oleObj name="Equation" r:id="rId20" imgW="190440" imgH="177480" progId="Equation.DSMT4">
                    <p:embed/>
                    <p:pic>
                      <p:nvPicPr>
                        <p:cNvPr id="0" name="Object 92"/>
                        <p:cNvPicPr>
                          <a:picLocks noChangeAspect="1" noChangeArrowheads="1"/>
                        </p:cNvPicPr>
                        <p:nvPr/>
                      </p:nvPicPr>
                      <p:blipFill>
                        <a:blip r:embed="rId21"/>
                        <a:srcRect/>
                        <a:stretch>
                          <a:fillRect/>
                        </a:stretch>
                      </p:blipFill>
                      <p:spPr bwMode="auto">
                        <a:xfrm>
                          <a:off x="3470" y="2221"/>
                          <a:ext cx="354" cy="27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839" name="Object 95"/>
            <p:cNvGraphicFramePr>
              <a:graphicFrameLocks noChangeAspect="1"/>
            </p:cNvGraphicFramePr>
            <p:nvPr>
              <p:extLst>
                <p:ext uri="{D42A27DB-BD31-4B8C-83A1-F6EECF244321}">
                  <p14:modId xmlns:p14="http://schemas.microsoft.com/office/powerpoint/2010/main" val="2035222596"/>
                </p:ext>
              </p:extLst>
            </p:nvPr>
          </p:nvGraphicFramePr>
          <p:xfrm>
            <a:off x="5184" y="2212"/>
            <a:ext cx="584" cy="297"/>
          </p:xfrm>
          <a:graphic>
            <a:graphicData uri="http://schemas.openxmlformats.org/presentationml/2006/ole">
              <mc:AlternateContent xmlns:mc="http://schemas.openxmlformats.org/markup-compatibility/2006">
                <mc:Choice xmlns:v="urn:schemas-microsoft-com:vml" Requires="v">
                  <p:oleObj name="Equation" r:id="rId22" imgW="368280" imgH="190440" progId="Equation.DSMT4">
                    <p:embed/>
                  </p:oleObj>
                </mc:Choice>
                <mc:Fallback>
                  <p:oleObj name="Equation" r:id="rId22" imgW="368280" imgH="190440" progId="Equation.DSMT4">
                    <p:embed/>
                    <p:pic>
                      <p:nvPicPr>
                        <p:cNvPr id="0" name="Object 95"/>
                        <p:cNvPicPr>
                          <a:picLocks noChangeAspect="1" noChangeArrowheads="1"/>
                        </p:cNvPicPr>
                        <p:nvPr/>
                      </p:nvPicPr>
                      <p:blipFill>
                        <a:blip r:embed="rId23"/>
                        <a:srcRect/>
                        <a:stretch>
                          <a:fillRect/>
                        </a:stretch>
                      </p:blipFill>
                      <p:spPr bwMode="auto">
                        <a:xfrm>
                          <a:off x="5184" y="2212"/>
                          <a:ext cx="584" cy="2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3843" name="Rectangle 99"/>
          <p:cNvSpPr>
            <a:spLocks noChangeArrowheads="1"/>
          </p:cNvSpPr>
          <p:nvPr/>
        </p:nvSpPr>
        <p:spPr bwMode="auto">
          <a:xfrm>
            <a:off x="1422400" y="3906838"/>
            <a:ext cx="1476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sym typeface="Symbol" pitchFamily="18" charset="2"/>
              </a:rPr>
              <a:t>小，</a:t>
            </a:r>
          </a:p>
        </p:txBody>
      </p:sp>
      <p:sp>
        <p:nvSpPr>
          <p:cNvPr id="543844" name="WordArt 100"/>
          <p:cNvSpPr>
            <a:spLocks noChangeArrowheads="1" noChangeShapeType="1" noTextEdit="1"/>
          </p:cNvSpPr>
          <p:nvPr/>
        </p:nvSpPr>
        <p:spPr bwMode="auto">
          <a:xfrm>
            <a:off x="1579563" y="4062413"/>
            <a:ext cx="209550" cy="265112"/>
          </a:xfrm>
          <a:prstGeom prst="rect">
            <a:avLst/>
          </a:prstGeom>
        </p:spPr>
        <p:txBody>
          <a:bodyPr wrap="none" fromWordArt="1">
            <a:prstTxWarp prst="textPlain">
              <a:avLst>
                <a:gd name="adj" fmla="val 50000"/>
              </a:avLst>
            </a:prstTxWarp>
          </a:bodyPr>
          <a:lstStyle/>
          <a:p>
            <a:r>
              <a:rPr lang="zh-CN" altLang="en-US" sz="3600" b="1" kern="10" dirty="0">
                <a:ln w="12700">
                  <a:solidFill>
                    <a:srgbClr val="99CCFF"/>
                  </a:solidFill>
                  <a:round/>
                  <a:headEnd/>
                  <a:tailEnd/>
                </a:ln>
                <a:solidFill>
                  <a:srgbClr val="FF0000"/>
                </a:solidFill>
                <a:effectLst>
                  <a:outerShdw dist="35921" dir="2700000" algn="ctr" rotWithShape="0">
                    <a:srgbClr val="990000"/>
                  </a:outerShdw>
                </a:effectLst>
                <a:latin typeface="黑体"/>
                <a:ea typeface="黑体"/>
              </a:rPr>
              <a:t>？</a:t>
            </a:r>
          </a:p>
        </p:txBody>
      </p:sp>
      <p:grpSp>
        <p:nvGrpSpPr>
          <p:cNvPr id="543858" name="Group 114"/>
          <p:cNvGrpSpPr>
            <a:grpSpLocks/>
          </p:cNvGrpSpPr>
          <p:nvPr/>
        </p:nvGrpSpPr>
        <p:grpSpPr bwMode="auto">
          <a:xfrm>
            <a:off x="663093" y="4899852"/>
            <a:ext cx="763587" cy="400050"/>
            <a:chOff x="581" y="1694"/>
            <a:chExt cx="481" cy="252"/>
          </a:xfrm>
        </p:grpSpPr>
        <p:pic>
          <p:nvPicPr>
            <p:cNvPr id="543859" name="Picture 115" descr="4"/>
            <p:cNvPicPr>
              <a:picLocks noChangeAspect="1" noChangeArrowheads="1" noCrop="1"/>
            </p:cNvPicPr>
            <p:nvPr/>
          </p:nvPicPr>
          <p:blipFill>
            <a:blip r:embed="rId24">
              <a:extLst>
                <a:ext uri="{28A0092B-C50C-407E-A947-70E740481C1C}">
                  <a14:useLocalDpi xmlns:a14="http://schemas.microsoft.com/office/drawing/2010/main" val="0"/>
                </a:ext>
              </a:extLst>
            </a:blip>
            <a:srcRect/>
            <a:stretch>
              <a:fillRect/>
            </a:stretch>
          </p:blipFill>
          <p:spPr bwMode="auto">
            <a:xfrm>
              <a:off x="581" y="1715"/>
              <a:ext cx="366" cy="231"/>
            </a:xfrm>
            <a:prstGeom prst="rect">
              <a:avLst/>
            </a:prstGeom>
            <a:noFill/>
            <a:extLst>
              <a:ext uri="{909E8E84-426E-40DD-AFC4-6F175D3DCCD1}">
                <a14:hiddenFill xmlns:a14="http://schemas.microsoft.com/office/drawing/2010/main">
                  <a:solidFill>
                    <a:srgbClr val="FFFFFF"/>
                  </a:solidFill>
                </a14:hiddenFill>
              </a:ext>
            </a:extLst>
          </p:spPr>
        </p:pic>
        <p:sp>
          <p:nvSpPr>
            <p:cNvPr id="543860" name="WordArt 116"/>
            <p:cNvSpPr>
              <a:spLocks noChangeArrowheads="1" noChangeShapeType="1" noTextEdit="1"/>
            </p:cNvSpPr>
            <p:nvPr/>
          </p:nvSpPr>
          <p:spPr bwMode="auto">
            <a:xfrm>
              <a:off x="808" y="1694"/>
              <a:ext cx="254" cy="185"/>
            </a:xfrm>
            <a:prstGeom prst="rect">
              <a:avLst/>
            </a:prstGeom>
          </p:spPr>
          <p:txBody>
            <a:bodyPr wrap="none" fromWordArt="1">
              <a:prstTxWarp prst="textPlain">
                <a:avLst>
                  <a:gd name="adj" fmla="val 50000"/>
                </a:avLst>
              </a:prstTxWarp>
            </a:bodyPr>
            <a:lstStyle/>
            <a:p>
              <a:r>
                <a:rPr lang="zh-CN" altLang="en-US" sz="3600" b="1" kern="10">
                  <a:ln w="12700">
                    <a:solidFill>
                      <a:schemeClr val="tx1"/>
                    </a:solidFill>
                    <a:round/>
                    <a:headEnd/>
                    <a:tailEnd/>
                  </a:ln>
                  <a:gradFill rotWithShape="1">
                    <a:gsLst>
                      <a:gs pos="0">
                        <a:srgbClr val="000082"/>
                      </a:gs>
                      <a:gs pos="50000">
                        <a:srgbClr val="FF8200"/>
                      </a:gs>
                      <a:gs pos="100000">
                        <a:srgbClr val="000082"/>
                      </a:gs>
                    </a:gsLst>
                    <a:lin ang="2700000" scaled="1"/>
                  </a:gradFill>
                  <a:effectLst>
                    <a:outerShdw dist="53882" dir="2700000" algn="ctr" rotWithShape="0">
                      <a:schemeClr val="bg2">
                        <a:alpha val="50000"/>
                      </a:schemeClr>
                    </a:outerShdw>
                  </a:effectLst>
                  <a:latin typeface="华文新魏"/>
                  <a:ea typeface="华文新魏"/>
                </a:rPr>
                <a:t>问</a:t>
              </a:r>
            </a:p>
          </p:txBody>
        </p:sp>
      </p:grpSp>
      <p:grpSp>
        <p:nvGrpSpPr>
          <p:cNvPr id="543942" name="Group 198"/>
          <p:cNvGrpSpPr>
            <a:grpSpLocks/>
          </p:cNvGrpSpPr>
          <p:nvPr/>
        </p:nvGrpSpPr>
        <p:grpSpPr bwMode="auto">
          <a:xfrm>
            <a:off x="1660043" y="4893502"/>
            <a:ext cx="3201987" cy="285750"/>
            <a:chOff x="1021" y="3422"/>
            <a:chExt cx="2017" cy="180"/>
          </a:xfrm>
        </p:grpSpPr>
        <p:grpSp>
          <p:nvGrpSpPr>
            <p:cNvPr id="543918" name="Group 174"/>
            <p:cNvGrpSpPr>
              <a:grpSpLocks/>
            </p:cNvGrpSpPr>
            <p:nvPr/>
          </p:nvGrpSpPr>
          <p:grpSpPr bwMode="auto">
            <a:xfrm>
              <a:off x="1838" y="3438"/>
              <a:ext cx="220" cy="162"/>
              <a:chOff x="3613" y="2637"/>
              <a:chExt cx="220" cy="162"/>
            </a:xfrm>
          </p:grpSpPr>
          <p:sp>
            <p:nvSpPr>
              <p:cNvPr id="543919" name="WordArt 175"/>
              <p:cNvSpPr>
                <a:spLocks noChangeArrowheads="1" noChangeShapeType="1" noTextEdit="1"/>
              </p:cNvSpPr>
              <p:nvPr/>
            </p:nvSpPr>
            <p:spPr bwMode="auto">
              <a:xfrm>
                <a:off x="3779" y="2729"/>
                <a:ext cx="54" cy="7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Times New Roman"/>
                    <a:cs typeface="Times New Roman"/>
                  </a:rPr>
                  <a:t>0</a:t>
                </a:r>
                <a:endParaRPr lang="zh-CN" altLang="en-US" sz="3600" kern="10">
                  <a:ln w="12700">
                    <a:solidFill>
                      <a:srgbClr val="FF0000"/>
                    </a:solidFill>
                    <a:round/>
                    <a:headEnd/>
                    <a:tailEnd/>
                  </a:ln>
                  <a:solidFill>
                    <a:srgbClr val="C00000"/>
                  </a:solidFill>
                  <a:effectLst/>
                  <a:latin typeface="Times New Roman"/>
                  <a:cs typeface="Times New Roman"/>
                </a:endParaRPr>
              </a:p>
            </p:txBody>
          </p:sp>
          <p:sp>
            <p:nvSpPr>
              <p:cNvPr id="543920" name="WordArt 176"/>
              <p:cNvSpPr>
                <a:spLocks noChangeArrowheads="1" noChangeShapeType="1" noTextEdit="1"/>
              </p:cNvSpPr>
              <p:nvPr/>
            </p:nvSpPr>
            <p:spPr bwMode="auto">
              <a:xfrm>
                <a:off x="3613" y="2637"/>
                <a:ext cx="143" cy="15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Times New Roman"/>
                    <a:cs typeface="Times New Roman"/>
                  </a:rPr>
                  <a:t>H</a:t>
                </a:r>
                <a:endParaRPr lang="zh-CN" altLang="en-US" sz="3600" kern="10">
                  <a:ln w="12700">
                    <a:solidFill>
                      <a:srgbClr val="FF0000"/>
                    </a:solidFill>
                    <a:round/>
                    <a:headEnd/>
                    <a:tailEnd/>
                  </a:ln>
                  <a:solidFill>
                    <a:srgbClr val="C00000"/>
                  </a:solidFill>
                  <a:effectLst/>
                  <a:latin typeface="Times New Roman"/>
                  <a:cs typeface="Times New Roman"/>
                </a:endParaRPr>
              </a:p>
            </p:txBody>
          </p:sp>
        </p:grpSp>
        <p:sp>
          <p:nvSpPr>
            <p:cNvPr id="543921" name="WordArt 177"/>
            <p:cNvSpPr>
              <a:spLocks noChangeArrowheads="1" noChangeShapeType="1" noTextEdit="1"/>
            </p:cNvSpPr>
            <p:nvPr/>
          </p:nvSpPr>
          <p:spPr bwMode="auto">
            <a:xfrm>
              <a:off x="1021" y="3422"/>
              <a:ext cx="1839" cy="18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solidFill>
                    <a:srgbClr val="C00000"/>
                  </a:solidFill>
                  <a:effectLst/>
                  <a:latin typeface="黑体"/>
                  <a:ea typeface="黑体"/>
                </a:rPr>
                <a:t>怎样确定   的拒绝域</a:t>
              </a:r>
            </a:p>
          </p:txBody>
        </p:sp>
        <p:sp>
          <p:nvSpPr>
            <p:cNvPr id="543941" name="WordArt 197"/>
            <p:cNvSpPr>
              <a:spLocks noChangeArrowheads="1" noChangeShapeType="1" noTextEdit="1"/>
            </p:cNvSpPr>
            <p:nvPr/>
          </p:nvSpPr>
          <p:spPr bwMode="auto">
            <a:xfrm>
              <a:off x="2906" y="3424"/>
              <a:ext cx="132" cy="16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b="1" kern="10">
                  <a:ln w="12700">
                    <a:solidFill>
                      <a:srgbClr val="FF0000"/>
                    </a:solidFill>
                    <a:round/>
                    <a:headEnd/>
                    <a:tailEnd/>
                  </a:ln>
                  <a:solidFill>
                    <a:srgbClr val="C00000"/>
                  </a:solidFill>
                  <a:effectLst/>
                  <a:latin typeface="黑体"/>
                  <a:ea typeface="黑体"/>
                </a:rPr>
                <a:t>？</a:t>
              </a:r>
            </a:p>
          </p:txBody>
        </p:sp>
      </p:grpSp>
      <p:grpSp>
        <p:nvGrpSpPr>
          <p:cNvPr id="543964" name="Group 220"/>
          <p:cNvGrpSpPr>
            <a:grpSpLocks/>
          </p:cNvGrpSpPr>
          <p:nvPr/>
        </p:nvGrpSpPr>
        <p:grpSpPr bwMode="auto">
          <a:xfrm>
            <a:off x="811213" y="3455988"/>
            <a:ext cx="4702175" cy="519112"/>
            <a:chOff x="527" y="2177"/>
            <a:chExt cx="2962" cy="327"/>
          </a:xfrm>
        </p:grpSpPr>
        <p:sp>
          <p:nvSpPr>
            <p:cNvPr id="543951" name="Rectangle 207"/>
            <p:cNvSpPr>
              <a:spLocks noChangeArrowheads="1"/>
            </p:cNvSpPr>
            <p:nvPr/>
          </p:nvSpPr>
          <p:spPr bwMode="auto">
            <a:xfrm>
              <a:off x="895" y="2177"/>
              <a:ext cx="25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的值应在 </a:t>
              </a:r>
              <a:r>
                <a:rPr lang="zh-CN" altLang="en-US" sz="900" b="1">
                  <a:effectLst>
                    <a:outerShdw blurRad="38100" dist="38100" dir="2700000" algn="tl">
                      <a:srgbClr val="C0C0C0"/>
                    </a:outerShdw>
                  </a:effectLst>
                  <a:latin typeface="黑体" pitchFamily="49" charset="-122"/>
                  <a:ea typeface="黑体" pitchFamily="49" charset="-122"/>
                </a:rPr>
                <a:t>  </a:t>
              </a:r>
              <a:r>
                <a:rPr lang="zh-CN" altLang="en-US" b="1">
                  <a:effectLst>
                    <a:outerShdw blurRad="38100" dist="38100" dir="2700000" algn="tl">
                      <a:srgbClr val="C0C0C0"/>
                    </a:outerShdw>
                  </a:effectLst>
                  <a:latin typeface="黑体" pitchFamily="49" charset="-122"/>
                  <a:ea typeface="黑体" pitchFamily="49" charset="-122"/>
                </a:rPr>
                <a:t>附近波动</a:t>
              </a:r>
            </a:p>
          </p:txBody>
        </p:sp>
        <p:graphicFrame>
          <p:nvGraphicFramePr>
            <p:cNvPr id="543952" name="Object 208"/>
            <p:cNvGraphicFramePr>
              <a:graphicFrameLocks noChangeAspect="1"/>
            </p:cNvGraphicFramePr>
            <p:nvPr>
              <p:extLst>
                <p:ext uri="{D42A27DB-BD31-4B8C-83A1-F6EECF244321}">
                  <p14:modId xmlns:p14="http://schemas.microsoft.com/office/powerpoint/2010/main" val="2544041206"/>
                </p:ext>
              </p:extLst>
            </p:nvPr>
          </p:nvGraphicFramePr>
          <p:xfrm>
            <a:off x="1854" y="2267"/>
            <a:ext cx="227" cy="237"/>
          </p:xfrm>
          <a:graphic>
            <a:graphicData uri="http://schemas.openxmlformats.org/presentationml/2006/ole">
              <mc:AlternateContent xmlns:mc="http://schemas.openxmlformats.org/markup-compatibility/2006">
                <mc:Choice xmlns:v="urn:schemas-microsoft-com:vml" Requires="v">
                  <p:oleObj name="Equation" r:id="rId25" imgW="139680" imgH="152280" progId="Equation.DSMT4">
                    <p:embed/>
                  </p:oleObj>
                </mc:Choice>
                <mc:Fallback>
                  <p:oleObj name="Equation" r:id="rId25" imgW="139680" imgH="152280" progId="Equation.DSMT4">
                    <p:embed/>
                    <p:pic>
                      <p:nvPicPr>
                        <p:cNvPr id="0" name="Object 208"/>
                        <p:cNvPicPr>
                          <a:picLocks noChangeAspect="1" noChangeArrowheads="1"/>
                        </p:cNvPicPr>
                        <p:nvPr/>
                      </p:nvPicPr>
                      <p:blipFill>
                        <a:blip r:embed="rId26"/>
                        <a:srcRect/>
                        <a:stretch>
                          <a:fillRect/>
                        </a:stretch>
                      </p:blipFill>
                      <p:spPr bwMode="auto">
                        <a:xfrm>
                          <a:off x="1854" y="2267"/>
                          <a:ext cx="227" cy="2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953" name="Object 209"/>
            <p:cNvGraphicFramePr>
              <a:graphicFrameLocks noChangeAspect="1"/>
            </p:cNvGraphicFramePr>
            <p:nvPr>
              <p:extLst>
                <p:ext uri="{D42A27DB-BD31-4B8C-83A1-F6EECF244321}">
                  <p14:modId xmlns:p14="http://schemas.microsoft.com/office/powerpoint/2010/main" val="1643843583"/>
                </p:ext>
              </p:extLst>
            </p:nvPr>
          </p:nvGraphicFramePr>
          <p:xfrm>
            <a:off x="527" y="2217"/>
            <a:ext cx="472" cy="258"/>
          </p:xfrm>
          <a:graphic>
            <a:graphicData uri="http://schemas.openxmlformats.org/presentationml/2006/ole">
              <mc:AlternateContent xmlns:mc="http://schemas.openxmlformats.org/markup-compatibility/2006">
                <mc:Choice xmlns:v="urn:schemas-microsoft-com:vml" Requires="v">
                  <p:oleObj name="Equation" r:id="rId27" imgW="291960" imgH="164880" progId="Equation.DSMT4">
                    <p:embed/>
                  </p:oleObj>
                </mc:Choice>
                <mc:Fallback>
                  <p:oleObj name="Equation" r:id="rId27" imgW="291960" imgH="164880" progId="Equation.DSMT4">
                    <p:embed/>
                    <p:pic>
                      <p:nvPicPr>
                        <p:cNvPr id="0" name="Object 209"/>
                        <p:cNvPicPr>
                          <a:picLocks noChangeAspect="1" noChangeArrowheads="1"/>
                        </p:cNvPicPr>
                        <p:nvPr/>
                      </p:nvPicPr>
                      <p:blipFill>
                        <a:blip r:embed="rId28"/>
                        <a:srcRect/>
                        <a:stretch>
                          <a:fillRect/>
                        </a:stretch>
                      </p:blipFill>
                      <p:spPr bwMode="auto">
                        <a:xfrm>
                          <a:off x="527" y="2217"/>
                          <a:ext cx="472" cy="2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3956" name="Group 212"/>
          <p:cNvGrpSpPr>
            <a:grpSpLocks/>
          </p:cNvGrpSpPr>
          <p:nvPr/>
        </p:nvGrpSpPr>
        <p:grpSpPr bwMode="auto">
          <a:xfrm>
            <a:off x="2063746" y="3889375"/>
            <a:ext cx="6573838" cy="531813"/>
            <a:chOff x="1340" y="2906"/>
            <a:chExt cx="4141" cy="335"/>
          </a:xfrm>
        </p:grpSpPr>
        <p:sp>
          <p:nvSpPr>
            <p:cNvPr id="543841" name="Rectangle 97"/>
            <p:cNvSpPr>
              <a:spLocks noChangeArrowheads="1"/>
            </p:cNvSpPr>
            <p:nvPr/>
          </p:nvSpPr>
          <p:spPr bwMode="auto">
            <a:xfrm>
              <a:off x="1340" y="2906"/>
              <a:ext cx="41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否则有理由怀疑  的真实性</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从而拒绝</a:t>
              </a:r>
            </a:p>
          </p:txBody>
        </p:sp>
        <p:graphicFrame>
          <p:nvGraphicFramePr>
            <p:cNvPr id="543842" name="Object 98"/>
            <p:cNvGraphicFramePr>
              <a:graphicFrameLocks noChangeAspect="1"/>
            </p:cNvGraphicFramePr>
            <p:nvPr>
              <p:extLst>
                <p:ext uri="{D42A27DB-BD31-4B8C-83A1-F6EECF244321}">
                  <p14:modId xmlns:p14="http://schemas.microsoft.com/office/powerpoint/2010/main" val="2002894596"/>
                </p:ext>
              </p:extLst>
            </p:nvPr>
          </p:nvGraphicFramePr>
          <p:xfrm>
            <a:off x="5098" y="2963"/>
            <a:ext cx="322" cy="277"/>
          </p:xfrm>
          <a:graphic>
            <a:graphicData uri="http://schemas.openxmlformats.org/presentationml/2006/ole">
              <mc:AlternateContent xmlns:mc="http://schemas.openxmlformats.org/markup-compatibility/2006">
                <mc:Choice xmlns:v="urn:schemas-microsoft-com:vml" Requires="v">
                  <p:oleObj name="Equation" r:id="rId29" imgW="190440" imgH="177480" progId="Equation.DSMT4">
                    <p:embed/>
                  </p:oleObj>
                </mc:Choice>
                <mc:Fallback>
                  <p:oleObj name="Equation" r:id="rId29" imgW="190440" imgH="177480" progId="Equation.DSMT4">
                    <p:embed/>
                    <p:pic>
                      <p:nvPicPr>
                        <p:cNvPr id="0" name="Object 98"/>
                        <p:cNvPicPr>
                          <a:picLocks noChangeAspect="1" noChangeArrowheads="1"/>
                        </p:cNvPicPr>
                        <p:nvPr/>
                      </p:nvPicPr>
                      <p:blipFill>
                        <a:blip r:embed="rId30"/>
                        <a:srcRect/>
                        <a:stretch>
                          <a:fillRect/>
                        </a:stretch>
                      </p:blipFill>
                      <p:spPr bwMode="auto">
                        <a:xfrm>
                          <a:off x="5098" y="2963"/>
                          <a:ext cx="322"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955" name="Object 211"/>
            <p:cNvGraphicFramePr>
              <a:graphicFrameLocks noChangeAspect="1"/>
            </p:cNvGraphicFramePr>
            <p:nvPr>
              <p:extLst>
                <p:ext uri="{D42A27DB-BD31-4B8C-83A1-F6EECF244321}">
                  <p14:modId xmlns:p14="http://schemas.microsoft.com/office/powerpoint/2010/main" val="224377086"/>
                </p:ext>
              </p:extLst>
            </p:nvPr>
          </p:nvGraphicFramePr>
          <p:xfrm>
            <a:off x="2931" y="2964"/>
            <a:ext cx="322" cy="277"/>
          </p:xfrm>
          <a:graphic>
            <a:graphicData uri="http://schemas.openxmlformats.org/presentationml/2006/ole">
              <mc:AlternateContent xmlns:mc="http://schemas.openxmlformats.org/markup-compatibility/2006">
                <mc:Choice xmlns:v="urn:schemas-microsoft-com:vml" Requires="v">
                  <p:oleObj name="Equation" r:id="rId31" imgW="190440" imgH="177480" progId="Equation.DSMT4">
                    <p:embed/>
                  </p:oleObj>
                </mc:Choice>
                <mc:Fallback>
                  <p:oleObj name="Equation" r:id="rId31" imgW="190440" imgH="177480" progId="Equation.DSMT4">
                    <p:embed/>
                    <p:pic>
                      <p:nvPicPr>
                        <p:cNvPr id="0" name="Object 211"/>
                        <p:cNvPicPr>
                          <a:picLocks noChangeAspect="1" noChangeArrowheads="1"/>
                        </p:cNvPicPr>
                        <p:nvPr/>
                      </p:nvPicPr>
                      <p:blipFill>
                        <a:blip r:embed="rId32"/>
                        <a:srcRect/>
                        <a:stretch>
                          <a:fillRect/>
                        </a:stretch>
                      </p:blipFill>
                      <p:spPr bwMode="auto">
                        <a:xfrm>
                          <a:off x="2931" y="2964"/>
                          <a:ext cx="322"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3832" name="Group 88"/>
          <p:cNvGrpSpPr>
            <a:grpSpLocks/>
          </p:cNvGrpSpPr>
          <p:nvPr/>
        </p:nvGrpSpPr>
        <p:grpSpPr bwMode="auto">
          <a:xfrm>
            <a:off x="277018" y="2667000"/>
            <a:ext cx="1992313" cy="407988"/>
            <a:chOff x="368" y="2084"/>
            <a:chExt cx="1255" cy="257"/>
          </a:xfrm>
        </p:grpSpPr>
        <p:sp>
          <p:nvSpPr>
            <p:cNvPr id="543830" name="AutoShape 86"/>
            <p:cNvSpPr>
              <a:spLocks noChangeArrowheads="1"/>
            </p:cNvSpPr>
            <p:nvPr/>
          </p:nvSpPr>
          <p:spPr bwMode="auto">
            <a:xfrm>
              <a:off x="368" y="2084"/>
              <a:ext cx="1255" cy="257"/>
            </a:xfrm>
            <a:prstGeom prst="wedgeRectCallout">
              <a:avLst>
                <a:gd name="adj1" fmla="val 56667"/>
                <a:gd name="adj2" fmla="val 7484"/>
              </a:avLst>
            </a:prstGeom>
            <a:gradFill rotWithShape="1">
              <a:gsLst>
                <a:gs pos="0">
                  <a:schemeClr val="accent2"/>
                </a:gs>
                <a:gs pos="50000">
                  <a:schemeClr val="accent2">
                    <a:gamma/>
                    <a:shade val="46275"/>
                    <a:invGamma/>
                  </a:schemeClr>
                </a:gs>
                <a:gs pos="100000">
                  <a:schemeClr val="accent2"/>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43831" name="WordArt 87"/>
            <p:cNvSpPr>
              <a:spLocks noChangeArrowheads="1" noChangeShapeType="1" noTextEdit="1"/>
            </p:cNvSpPr>
            <p:nvPr/>
          </p:nvSpPr>
          <p:spPr bwMode="auto">
            <a:xfrm>
              <a:off x="400" y="2116"/>
              <a:ext cx="1181" cy="184"/>
            </a:xfrm>
            <a:prstGeom prst="rect">
              <a:avLst/>
            </a:prstGeom>
          </p:spPr>
          <p:txBody>
            <a:bodyPr wrap="none" fromWordArt="1">
              <a:prstTxWarp prst="textPlain">
                <a:avLst>
                  <a:gd name="adj" fmla="val 50000"/>
                </a:avLst>
              </a:prstTxWarp>
            </a:bodyPr>
            <a:lstStyle/>
            <a:p>
              <a:r>
                <a:rPr lang="zh-CN" altLang="en-US" sz="3600" b="1" kern="10" dirty="0">
                  <a:ln w="12700">
                    <a:solidFill>
                      <a:srgbClr val="FFFF00"/>
                    </a:solidFill>
                    <a:round/>
                    <a:headEnd/>
                    <a:tailE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a:ea typeface="黑体"/>
                </a:rPr>
                <a:t>单边检验问题</a:t>
              </a:r>
            </a:p>
          </p:txBody>
        </p:sp>
      </p:gr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43827"/>
                                        </p:tgtEl>
                                        <p:attrNameLst>
                                          <p:attrName>style.visibility</p:attrName>
                                        </p:attrNameLst>
                                      </p:cBhvr>
                                      <p:to>
                                        <p:strVal val="visible"/>
                                      </p:to>
                                    </p:set>
                                    <p:anim calcmode="lin" valueType="num">
                                      <p:cBhvr>
                                        <p:cTn id="7" dur="500" fill="hold"/>
                                        <p:tgtEl>
                                          <p:spTgt spid="543827"/>
                                        </p:tgtEl>
                                        <p:attrNameLst>
                                          <p:attrName>ppt_w</p:attrName>
                                        </p:attrNameLst>
                                      </p:cBhvr>
                                      <p:tavLst>
                                        <p:tav tm="0">
                                          <p:val>
                                            <p:fltVal val="0"/>
                                          </p:val>
                                        </p:tav>
                                        <p:tav tm="100000">
                                          <p:val>
                                            <p:strVal val="#ppt_w"/>
                                          </p:val>
                                        </p:tav>
                                      </p:tavLst>
                                    </p:anim>
                                    <p:anim calcmode="lin" valueType="num">
                                      <p:cBhvr>
                                        <p:cTn id="8" dur="500" fill="hold"/>
                                        <p:tgtEl>
                                          <p:spTgt spid="543827"/>
                                        </p:tgtEl>
                                        <p:attrNameLst>
                                          <p:attrName>ppt_h</p:attrName>
                                        </p:attrNameLst>
                                      </p:cBhvr>
                                      <p:tavLst>
                                        <p:tav tm="0">
                                          <p:val>
                                            <p:fltVal val="0"/>
                                          </p:val>
                                        </p:tav>
                                        <p:tav tm="100000">
                                          <p:val>
                                            <p:strVal val="#ppt_h"/>
                                          </p:val>
                                        </p:tav>
                                      </p:tavLst>
                                    </p:anim>
                                    <p:animEffect transition="in" filter="fade">
                                      <p:cBhvr>
                                        <p:cTn id="9" dur="500"/>
                                        <p:tgtEl>
                                          <p:spTgt spid="543827"/>
                                        </p:tgtEl>
                                      </p:cBhvr>
                                    </p:animEffect>
                                  </p:childTnLst>
                                </p:cTn>
                              </p:par>
                              <p:par>
                                <p:cTn id="10" presetID="53" presetClass="entr" presetSubtype="0" fill="hold" nodeType="withEffect">
                                  <p:stCondLst>
                                    <p:cond delay="0"/>
                                  </p:stCondLst>
                                  <p:childTnLst>
                                    <p:set>
                                      <p:cBhvr>
                                        <p:cTn id="11" dur="1" fill="hold">
                                          <p:stCondLst>
                                            <p:cond delay="0"/>
                                          </p:stCondLst>
                                        </p:cTn>
                                        <p:tgtEl>
                                          <p:spTgt spid="543832"/>
                                        </p:tgtEl>
                                        <p:attrNameLst>
                                          <p:attrName>style.visibility</p:attrName>
                                        </p:attrNameLst>
                                      </p:cBhvr>
                                      <p:to>
                                        <p:strVal val="visible"/>
                                      </p:to>
                                    </p:set>
                                    <p:anim calcmode="lin" valueType="num">
                                      <p:cBhvr>
                                        <p:cTn id="12" dur="500" fill="hold"/>
                                        <p:tgtEl>
                                          <p:spTgt spid="543832"/>
                                        </p:tgtEl>
                                        <p:attrNameLst>
                                          <p:attrName>ppt_w</p:attrName>
                                        </p:attrNameLst>
                                      </p:cBhvr>
                                      <p:tavLst>
                                        <p:tav tm="0">
                                          <p:val>
                                            <p:fltVal val="0"/>
                                          </p:val>
                                        </p:tav>
                                        <p:tav tm="100000">
                                          <p:val>
                                            <p:strVal val="#ppt_w"/>
                                          </p:val>
                                        </p:tav>
                                      </p:tavLst>
                                    </p:anim>
                                    <p:anim calcmode="lin" valueType="num">
                                      <p:cBhvr>
                                        <p:cTn id="13" dur="500" fill="hold"/>
                                        <p:tgtEl>
                                          <p:spTgt spid="543832"/>
                                        </p:tgtEl>
                                        <p:attrNameLst>
                                          <p:attrName>ppt_h</p:attrName>
                                        </p:attrNameLst>
                                      </p:cBhvr>
                                      <p:tavLst>
                                        <p:tav tm="0">
                                          <p:val>
                                            <p:fltVal val="0"/>
                                          </p:val>
                                        </p:tav>
                                        <p:tav tm="100000">
                                          <p:val>
                                            <p:strVal val="#ppt_h"/>
                                          </p:val>
                                        </p:tav>
                                      </p:tavLst>
                                    </p:anim>
                                    <p:animEffect transition="in" filter="fade">
                                      <p:cBhvr>
                                        <p:cTn id="14" dur="500"/>
                                        <p:tgtEl>
                                          <p:spTgt spid="54383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xit" presetSubtype="0" fill="hold" grpId="1" nodeType="clickEffect">
                                  <p:stCondLst>
                                    <p:cond delay="0"/>
                                  </p:stCondLst>
                                  <p:childTnLst>
                                    <p:animEffect transition="out" filter="fade">
                                      <p:cBhvr>
                                        <p:cTn id="18" dur="1000"/>
                                        <p:tgtEl>
                                          <p:spTgt spid="543827"/>
                                        </p:tgtEl>
                                      </p:cBhvr>
                                    </p:animEffect>
                                    <p:set>
                                      <p:cBhvr>
                                        <p:cTn id="19" dur="1" fill="hold">
                                          <p:stCondLst>
                                            <p:cond delay="999"/>
                                          </p:stCondLst>
                                        </p:cTn>
                                        <p:tgtEl>
                                          <p:spTgt spid="54382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543832"/>
                                        </p:tgtEl>
                                      </p:cBhvr>
                                    </p:animEffect>
                                    <p:set>
                                      <p:cBhvr>
                                        <p:cTn id="22" dur="1" fill="hold">
                                          <p:stCondLst>
                                            <p:cond delay="999"/>
                                          </p:stCondLst>
                                        </p:cTn>
                                        <p:tgtEl>
                                          <p:spTgt spid="54383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543957"/>
                                        </p:tgtEl>
                                        <p:attrNameLst>
                                          <p:attrName>style.visibility</p:attrName>
                                        </p:attrNameLst>
                                      </p:cBhvr>
                                      <p:to>
                                        <p:strVal val="visible"/>
                                      </p:to>
                                    </p:set>
                                    <p:animEffect transition="in" filter="dissolve">
                                      <p:cBhvr>
                                        <p:cTn id="25" dur="500"/>
                                        <p:tgtEl>
                                          <p:spTgt spid="543957"/>
                                        </p:tgtEl>
                                      </p:cBhvr>
                                    </p:animEffect>
                                  </p:childTnLst>
                                </p:cTn>
                              </p:par>
                            </p:childTnLst>
                          </p:cTn>
                        </p:par>
                        <p:par>
                          <p:cTn id="26" fill="hold" nodeType="afterGroup">
                            <p:stCondLst>
                              <p:cond delay="1000"/>
                            </p:stCondLst>
                            <p:childTnLst>
                              <p:par>
                                <p:cTn id="27" presetID="9" presetClass="entr" presetSubtype="0" fill="hold" nodeType="afterEffect">
                                  <p:stCondLst>
                                    <p:cond delay="0"/>
                                  </p:stCondLst>
                                  <p:childTnLst>
                                    <p:set>
                                      <p:cBhvr>
                                        <p:cTn id="28" dur="1" fill="hold">
                                          <p:stCondLst>
                                            <p:cond delay="0"/>
                                          </p:stCondLst>
                                        </p:cTn>
                                        <p:tgtEl>
                                          <p:spTgt spid="543964"/>
                                        </p:tgtEl>
                                        <p:attrNameLst>
                                          <p:attrName>style.visibility</p:attrName>
                                        </p:attrNameLst>
                                      </p:cBhvr>
                                      <p:to>
                                        <p:strVal val="visible"/>
                                      </p:to>
                                    </p:set>
                                    <p:animEffect transition="in" filter="dissolve">
                                      <p:cBhvr>
                                        <p:cTn id="29" dur="500"/>
                                        <p:tgtEl>
                                          <p:spTgt spid="54396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543965"/>
                                        </p:tgtEl>
                                        <p:attrNameLst>
                                          <p:attrName>style.visibility</p:attrName>
                                        </p:attrNameLst>
                                      </p:cBhvr>
                                      <p:to>
                                        <p:strVal val="visible"/>
                                      </p:to>
                                    </p:set>
                                    <p:animEffect transition="in" filter="dissolve">
                                      <p:cBhvr>
                                        <p:cTn id="34" dur="500"/>
                                        <p:tgtEl>
                                          <p:spTgt spid="543965"/>
                                        </p:tgtEl>
                                      </p:cBhvr>
                                    </p:animEffect>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543838"/>
                                        </p:tgtEl>
                                        <p:attrNameLst>
                                          <p:attrName>style.visibility</p:attrName>
                                        </p:attrNameLst>
                                      </p:cBhvr>
                                      <p:to>
                                        <p:strVal val="visible"/>
                                      </p:to>
                                    </p:set>
                                    <p:animEffect transition="in" filter="dissolve">
                                      <p:cBhvr>
                                        <p:cTn id="38" dur="500"/>
                                        <p:tgtEl>
                                          <p:spTgt spid="543838"/>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543844"/>
                                        </p:tgtEl>
                                        <p:attrNameLst>
                                          <p:attrName>style.visibility</p:attrName>
                                        </p:attrNameLst>
                                      </p:cBhvr>
                                      <p:to>
                                        <p:strVal val="visible"/>
                                      </p:to>
                                    </p:set>
                                    <p:anim calcmode="lin" valueType="num">
                                      <p:cBhvr>
                                        <p:cTn id="41" dur="500" fill="hold"/>
                                        <p:tgtEl>
                                          <p:spTgt spid="543844"/>
                                        </p:tgtEl>
                                        <p:attrNameLst>
                                          <p:attrName>ppt_w</p:attrName>
                                        </p:attrNameLst>
                                      </p:cBhvr>
                                      <p:tavLst>
                                        <p:tav tm="0">
                                          <p:val>
                                            <p:fltVal val="0"/>
                                          </p:val>
                                        </p:tav>
                                        <p:tav tm="100000">
                                          <p:val>
                                            <p:strVal val="#ppt_w"/>
                                          </p:val>
                                        </p:tav>
                                      </p:tavLst>
                                    </p:anim>
                                    <p:anim calcmode="lin" valueType="num">
                                      <p:cBhvr>
                                        <p:cTn id="42" dur="500" fill="hold"/>
                                        <p:tgtEl>
                                          <p:spTgt spid="543844"/>
                                        </p:tgtEl>
                                        <p:attrNameLst>
                                          <p:attrName>ppt_h</p:attrName>
                                        </p:attrNameLst>
                                      </p:cBhvr>
                                      <p:tavLst>
                                        <p:tav tm="0">
                                          <p:val>
                                            <p:fltVal val="0"/>
                                          </p:val>
                                        </p:tav>
                                        <p:tav tm="100000">
                                          <p:val>
                                            <p:strVal val="#ppt_h"/>
                                          </p:val>
                                        </p:tav>
                                      </p:tavLst>
                                    </p:anim>
                                    <p:animEffect transition="in" filter="fade">
                                      <p:cBhvr>
                                        <p:cTn id="43" dur="500"/>
                                        <p:tgtEl>
                                          <p:spTgt spid="54384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xit" presetSubtype="0" fill="hold" grpId="1" nodeType="clickEffect">
                                  <p:stCondLst>
                                    <p:cond delay="0"/>
                                  </p:stCondLst>
                                  <p:childTnLst>
                                    <p:animEffect transition="out" filter="fade">
                                      <p:cBhvr>
                                        <p:cTn id="47" dur="1000"/>
                                        <p:tgtEl>
                                          <p:spTgt spid="543844"/>
                                        </p:tgtEl>
                                      </p:cBhvr>
                                    </p:animEffect>
                                    <p:set>
                                      <p:cBhvr>
                                        <p:cTn id="48" dur="1" fill="hold">
                                          <p:stCondLst>
                                            <p:cond delay="999"/>
                                          </p:stCondLst>
                                        </p:cTn>
                                        <p:tgtEl>
                                          <p:spTgt spid="543844"/>
                                        </p:tgtEl>
                                        <p:attrNameLst>
                                          <p:attrName>style.visibility</p:attrName>
                                        </p:attrNameLst>
                                      </p:cBhvr>
                                      <p:to>
                                        <p:strVal val="hidden"/>
                                      </p:to>
                                    </p:set>
                                  </p:childTnLst>
                                </p:cTn>
                              </p:par>
                              <p:par>
                                <p:cTn id="49" presetID="9" presetClass="entr" presetSubtype="0" fill="hold" grpId="0" nodeType="withEffect">
                                  <p:stCondLst>
                                    <p:cond delay="0"/>
                                  </p:stCondLst>
                                  <p:childTnLst>
                                    <p:set>
                                      <p:cBhvr>
                                        <p:cTn id="50" dur="1" fill="hold">
                                          <p:stCondLst>
                                            <p:cond delay="0"/>
                                          </p:stCondLst>
                                        </p:cTn>
                                        <p:tgtEl>
                                          <p:spTgt spid="543843"/>
                                        </p:tgtEl>
                                        <p:attrNameLst>
                                          <p:attrName>style.visibility</p:attrName>
                                        </p:attrNameLst>
                                      </p:cBhvr>
                                      <p:to>
                                        <p:strVal val="visible"/>
                                      </p:to>
                                    </p:set>
                                    <p:animEffect transition="in" filter="dissolve">
                                      <p:cBhvr>
                                        <p:cTn id="51" dur="500"/>
                                        <p:tgtEl>
                                          <p:spTgt spid="54384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543956"/>
                                        </p:tgtEl>
                                        <p:attrNameLst>
                                          <p:attrName>style.visibility</p:attrName>
                                        </p:attrNameLst>
                                      </p:cBhvr>
                                      <p:to>
                                        <p:strVal val="visible"/>
                                      </p:to>
                                    </p:set>
                                    <p:animEffect transition="in" filter="dissolve">
                                      <p:cBhvr>
                                        <p:cTn id="56" dur="500"/>
                                        <p:tgtEl>
                                          <p:spTgt spid="54395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3" presetClass="entr" presetSubtype="0" fill="hold" nodeType="clickEffect">
                                  <p:stCondLst>
                                    <p:cond delay="0"/>
                                  </p:stCondLst>
                                  <p:childTnLst>
                                    <p:set>
                                      <p:cBhvr>
                                        <p:cTn id="60" dur="1" fill="hold">
                                          <p:stCondLst>
                                            <p:cond delay="0"/>
                                          </p:stCondLst>
                                        </p:cTn>
                                        <p:tgtEl>
                                          <p:spTgt spid="543858"/>
                                        </p:tgtEl>
                                        <p:attrNameLst>
                                          <p:attrName>style.visibility</p:attrName>
                                        </p:attrNameLst>
                                      </p:cBhvr>
                                      <p:to>
                                        <p:strVal val="visible"/>
                                      </p:to>
                                    </p:set>
                                    <p:anim calcmode="lin" valueType="num">
                                      <p:cBhvr>
                                        <p:cTn id="61" dur="500" fill="hold"/>
                                        <p:tgtEl>
                                          <p:spTgt spid="543858"/>
                                        </p:tgtEl>
                                        <p:attrNameLst>
                                          <p:attrName>ppt_w</p:attrName>
                                        </p:attrNameLst>
                                      </p:cBhvr>
                                      <p:tavLst>
                                        <p:tav tm="0">
                                          <p:val>
                                            <p:fltVal val="0"/>
                                          </p:val>
                                        </p:tav>
                                        <p:tav tm="100000">
                                          <p:val>
                                            <p:strVal val="#ppt_w"/>
                                          </p:val>
                                        </p:tav>
                                      </p:tavLst>
                                    </p:anim>
                                    <p:anim calcmode="lin" valueType="num">
                                      <p:cBhvr>
                                        <p:cTn id="62" dur="500" fill="hold"/>
                                        <p:tgtEl>
                                          <p:spTgt spid="543858"/>
                                        </p:tgtEl>
                                        <p:attrNameLst>
                                          <p:attrName>ppt_h</p:attrName>
                                        </p:attrNameLst>
                                      </p:cBhvr>
                                      <p:tavLst>
                                        <p:tav tm="0">
                                          <p:val>
                                            <p:fltVal val="0"/>
                                          </p:val>
                                        </p:tav>
                                        <p:tav tm="100000">
                                          <p:val>
                                            <p:strVal val="#ppt_h"/>
                                          </p:val>
                                        </p:tav>
                                      </p:tavLst>
                                    </p:anim>
                                    <p:animEffect transition="in" filter="fade">
                                      <p:cBhvr>
                                        <p:cTn id="63" dur="500"/>
                                        <p:tgtEl>
                                          <p:spTgt spid="543858"/>
                                        </p:tgtEl>
                                      </p:cBhvr>
                                    </p:animEffect>
                                  </p:childTnLst>
                                </p:cTn>
                              </p:par>
                            </p:childTnLst>
                          </p:cTn>
                        </p:par>
                        <p:par>
                          <p:cTn id="64" fill="hold" nodeType="afterGroup">
                            <p:stCondLst>
                              <p:cond delay="500"/>
                            </p:stCondLst>
                            <p:childTnLst>
                              <p:par>
                                <p:cTn id="65" presetID="9" presetClass="entr" presetSubtype="0" fill="hold" nodeType="afterEffect">
                                  <p:stCondLst>
                                    <p:cond delay="0"/>
                                  </p:stCondLst>
                                  <p:childTnLst>
                                    <p:set>
                                      <p:cBhvr>
                                        <p:cTn id="66" dur="1" fill="hold">
                                          <p:stCondLst>
                                            <p:cond delay="0"/>
                                          </p:stCondLst>
                                        </p:cTn>
                                        <p:tgtEl>
                                          <p:spTgt spid="543942"/>
                                        </p:tgtEl>
                                        <p:attrNameLst>
                                          <p:attrName>style.visibility</p:attrName>
                                        </p:attrNameLst>
                                      </p:cBhvr>
                                      <p:to>
                                        <p:strVal val="visible"/>
                                      </p:to>
                                    </p:set>
                                    <p:animEffect transition="in" filter="dissolve">
                                      <p:cBhvr>
                                        <p:cTn id="67" dur="500"/>
                                        <p:tgtEl>
                                          <p:spTgt spid="543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827" grpId="0" animBg="1"/>
      <p:bldP spid="543827" grpId="1" animBg="1"/>
      <p:bldP spid="543838" grpId="0"/>
      <p:bldP spid="543843" grpId="0"/>
      <p:bldP spid="543844" grpId="0"/>
      <p:bldP spid="54384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5877" name="Object 85"/>
          <p:cNvGraphicFramePr>
            <a:graphicFrameLocks noChangeAspect="1"/>
          </p:cNvGraphicFramePr>
          <p:nvPr>
            <p:extLst>
              <p:ext uri="{D42A27DB-BD31-4B8C-83A1-F6EECF244321}">
                <p14:modId xmlns:p14="http://schemas.microsoft.com/office/powerpoint/2010/main" val="3864461167"/>
              </p:ext>
            </p:extLst>
          </p:nvPr>
        </p:nvGraphicFramePr>
        <p:xfrm>
          <a:off x="585027" y="1384582"/>
          <a:ext cx="7329489" cy="973138"/>
        </p:xfrm>
        <a:graphic>
          <a:graphicData uri="http://schemas.openxmlformats.org/presentationml/2006/ole">
            <mc:AlternateContent xmlns:mc="http://schemas.openxmlformats.org/markup-compatibility/2006">
              <mc:Choice xmlns:v="urn:schemas-microsoft-com:vml" Requires="v">
                <p:oleObj name="Equation" r:id="rId2" imgW="2933640" imgH="393480" progId="Equation.DSMT4">
                  <p:embed/>
                </p:oleObj>
              </mc:Choice>
              <mc:Fallback>
                <p:oleObj name="Equation" r:id="rId2" imgW="2933640" imgH="393480" progId="Equation.DSMT4">
                  <p:embed/>
                  <p:pic>
                    <p:nvPicPr>
                      <p:cNvPr id="0" name="Object 85"/>
                      <p:cNvPicPr>
                        <a:picLocks noChangeAspect="1" noChangeArrowheads="1"/>
                      </p:cNvPicPr>
                      <p:nvPr/>
                    </p:nvPicPr>
                    <p:blipFill>
                      <a:blip r:embed="rId3"/>
                      <a:srcRect/>
                      <a:stretch>
                        <a:fillRect/>
                      </a:stretch>
                    </p:blipFill>
                    <p:spPr bwMode="auto">
                      <a:xfrm>
                        <a:off x="585027" y="1384582"/>
                        <a:ext cx="7329489" cy="973138"/>
                      </a:xfrm>
                      <a:prstGeom prst="rect">
                        <a:avLst/>
                      </a:prstGeom>
                      <a:noFill/>
                      <a:ln>
                        <a:noFill/>
                      </a:ln>
                      <a:effectLst/>
                    </p:spPr>
                  </p:pic>
                </p:oleObj>
              </mc:Fallback>
            </mc:AlternateContent>
          </a:graphicData>
        </a:graphic>
      </p:graphicFrame>
      <p:graphicFrame>
        <p:nvGraphicFramePr>
          <p:cNvPr id="545878" name="Object 86"/>
          <p:cNvGraphicFramePr>
            <a:graphicFrameLocks noChangeAspect="1"/>
          </p:cNvGraphicFramePr>
          <p:nvPr>
            <p:extLst>
              <p:ext uri="{D42A27DB-BD31-4B8C-83A1-F6EECF244321}">
                <p14:modId xmlns:p14="http://schemas.microsoft.com/office/powerpoint/2010/main" val="2160651409"/>
              </p:ext>
            </p:extLst>
          </p:nvPr>
        </p:nvGraphicFramePr>
        <p:xfrm>
          <a:off x="4207703" y="2267232"/>
          <a:ext cx="3706813" cy="971550"/>
        </p:xfrm>
        <a:graphic>
          <a:graphicData uri="http://schemas.openxmlformats.org/presentationml/2006/ole">
            <mc:AlternateContent xmlns:mc="http://schemas.openxmlformats.org/markup-compatibility/2006">
              <mc:Choice xmlns:v="urn:schemas-microsoft-com:vml" Requires="v">
                <p:oleObj name="Equation" r:id="rId4" imgW="1523880" imgH="393480" progId="Equation.DSMT4">
                  <p:embed/>
                </p:oleObj>
              </mc:Choice>
              <mc:Fallback>
                <p:oleObj name="Equation" r:id="rId4" imgW="1523880" imgH="393480" progId="Equation.DSMT4">
                  <p:embed/>
                  <p:pic>
                    <p:nvPicPr>
                      <p:cNvPr id="0" name="Object 86"/>
                      <p:cNvPicPr>
                        <a:picLocks noChangeAspect="1" noChangeArrowheads="1"/>
                      </p:cNvPicPr>
                      <p:nvPr/>
                    </p:nvPicPr>
                    <p:blipFill>
                      <a:blip r:embed="rId5"/>
                      <a:srcRect/>
                      <a:stretch>
                        <a:fillRect/>
                      </a:stretch>
                    </p:blipFill>
                    <p:spPr bwMode="auto">
                      <a:xfrm>
                        <a:off x="4207703" y="2267232"/>
                        <a:ext cx="3706813" cy="971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5919" name="Object 127"/>
          <p:cNvGraphicFramePr>
            <a:graphicFrameLocks noChangeAspect="1"/>
          </p:cNvGraphicFramePr>
          <p:nvPr>
            <p:extLst>
              <p:ext uri="{D42A27DB-BD31-4B8C-83A1-F6EECF244321}">
                <p14:modId xmlns:p14="http://schemas.microsoft.com/office/powerpoint/2010/main" val="872692087"/>
              </p:ext>
            </p:extLst>
          </p:nvPr>
        </p:nvGraphicFramePr>
        <p:xfrm>
          <a:off x="7839903" y="2602195"/>
          <a:ext cx="587375" cy="314325"/>
        </p:xfrm>
        <a:graphic>
          <a:graphicData uri="http://schemas.openxmlformats.org/presentationml/2006/ole">
            <mc:AlternateContent xmlns:mc="http://schemas.openxmlformats.org/markup-compatibility/2006">
              <mc:Choice xmlns:v="urn:schemas-microsoft-com:vml" Requires="v">
                <p:oleObj name="Equation" r:id="rId6" imgW="241200" imgH="126720" progId="Equation.DSMT4">
                  <p:embed/>
                </p:oleObj>
              </mc:Choice>
              <mc:Fallback>
                <p:oleObj name="Equation" r:id="rId6" imgW="241200" imgH="126720" progId="Equation.DSMT4">
                  <p:embed/>
                  <p:pic>
                    <p:nvPicPr>
                      <p:cNvPr id="0" name="Object 127"/>
                      <p:cNvPicPr>
                        <a:picLocks noChangeAspect="1" noChangeArrowheads="1"/>
                      </p:cNvPicPr>
                      <p:nvPr/>
                    </p:nvPicPr>
                    <p:blipFill>
                      <a:blip r:embed="rId7"/>
                      <a:srcRect/>
                      <a:stretch>
                        <a:fillRect/>
                      </a:stretch>
                    </p:blipFill>
                    <p:spPr bwMode="auto">
                      <a:xfrm>
                        <a:off x="7839903" y="2602195"/>
                        <a:ext cx="587375" cy="3143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5992" name="Group 200"/>
          <p:cNvGrpSpPr>
            <a:grpSpLocks/>
          </p:cNvGrpSpPr>
          <p:nvPr/>
        </p:nvGrpSpPr>
        <p:grpSpPr bwMode="auto">
          <a:xfrm>
            <a:off x="639003" y="3234249"/>
            <a:ext cx="7972425" cy="660400"/>
            <a:chOff x="574" y="2872"/>
            <a:chExt cx="5022" cy="416"/>
          </a:xfrm>
        </p:grpSpPr>
        <p:grpSp>
          <p:nvGrpSpPr>
            <p:cNvPr id="545923" name="Group 131"/>
            <p:cNvGrpSpPr>
              <a:grpSpLocks/>
            </p:cNvGrpSpPr>
            <p:nvPr/>
          </p:nvGrpSpPr>
          <p:grpSpPr bwMode="auto">
            <a:xfrm>
              <a:off x="2727" y="2999"/>
              <a:ext cx="220" cy="162"/>
              <a:chOff x="3613" y="2637"/>
              <a:chExt cx="220" cy="162"/>
            </a:xfrm>
          </p:grpSpPr>
          <p:sp>
            <p:nvSpPr>
              <p:cNvPr id="545924" name="WordArt 132"/>
              <p:cNvSpPr>
                <a:spLocks noChangeArrowheads="1" noChangeShapeType="1" noTextEdit="1"/>
              </p:cNvSpPr>
              <p:nvPr/>
            </p:nvSpPr>
            <p:spPr bwMode="auto">
              <a:xfrm>
                <a:off x="3779" y="2729"/>
                <a:ext cx="54" cy="7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Times New Roman"/>
                    <a:cs typeface="Times New Roman"/>
                  </a:rPr>
                  <a:t>0</a:t>
                </a:r>
                <a:endParaRPr lang="zh-CN" altLang="en-US" sz="3600" kern="10">
                  <a:ln w="12700">
                    <a:solidFill>
                      <a:srgbClr val="FF0000"/>
                    </a:solidFill>
                    <a:round/>
                    <a:headEnd/>
                    <a:tailEnd/>
                  </a:ln>
                  <a:solidFill>
                    <a:srgbClr val="C00000"/>
                  </a:solidFill>
                  <a:effectLst/>
                  <a:latin typeface="Times New Roman"/>
                  <a:cs typeface="Times New Roman"/>
                </a:endParaRPr>
              </a:p>
            </p:txBody>
          </p:sp>
          <p:sp>
            <p:nvSpPr>
              <p:cNvPr id="545925" name="WordArt 133"/>
              <p:cNvSpPr>
                <a:spLocks noChangeArrowheads="1" noChangeShapeType="1" noTextEdit="1"/>
              </p:cNvSpPr>
              <p:nvPr/>
            </p:nvSpPr>
            <p:spPr bwMode="auto">
              <a:xfrm>
                <a:off x="3613" y="2637"/>
                <a:ext cx="143" cy="15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dirty="0">
                    <a:ln w="12700">
                      <a:solidFill>
                        <a:srgbClr val="FF0000"/>
                      </a:solidFill>
                      <a:round/>
                      <a:headEnd/>
                      <a:tailEnd/>
                    </a:ln>
                    <a:solidFill>
                      <a:srgbClr val="C00000"/>
                    </a:solidFill>
                    <a:effectLst/>
                    <a:latin typeface="Times New Roman"/>
                    <a:cs typeface="Times New Roman"/>
                  </a:rPr>
                  <a:t>H</a:t>
                </a:r>
                <a:endParaRPr lang="zh-CN" altLang="en-US" sz="3600" kern="10" dirty="0">
                  <a:ln w="12700">
                    <a:solidFill>
                      <a:srgbClr val="FF0000"/>
                    </a:solidFill>
                    <a:round/>
                    <a:headEnd/>
                    <a:tailEnd/>
                  </a:ln>
                  <a:solidFill>
                    <a:srgbClr val="C00000"/>
                  </a:solidFill>
                  <a:effectLst/>
                  <a:latin typeface="Times New Roman"/>
                  <a:cs typeface="Times New Roman"/>
                </a:endParaRPr>
              </a:p>
            </p:txBody>
          </p:sp>
        </p:grpSp>
        <p:sp>
          <p:nvSpPr>
            <p:cNvPr id="545926" name="WordArt 134"/>
            <p:cNvSpPr>
              <a:spLocks noChangeArrowheads="1" noChangeShapeType="1" noTextEdit="1"/>
            </p:cNvSpPr>
            <p:nvPr/>
          </p:nvSpPr>
          <p:spPr bwMode="auto">
            <a:xfrm>
              <a:off x="574" y="2991"/>
              <a:ext cx="407" cy="18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solidFill>
                    <a:srgbClr val="C00000"/>
                  </a:solidFill>
                  <a:effectLst/>
                  <a:latin typeface="黑体"/>
                  <a:ea typeface="黑体"/>
                </a:rPr>
                <a:t>如果</a:t>
              </a:r>
            </a:p>
          </p:txBody>
        </p:sp>
        <p:sp>
          <p:nvSpPr>
            <p:cNvPr id="545952" name="WordArt 160"/>
            <p:cNvSpPr>
              <a:spLocks noChangeArrowheads="1" noChangeShapeType="1" noTextEdit="1"/>
            </p:cNvSpPr>
            <p:nvPr/>
          </p:nvSpPr>
          <p:spPr bwMode="auto">
            <a:xfrm>
              <a:off x="4161" y="3007"/>
              <a:ext cx="76" cy="15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Times New Roman"/>
                  <a:cs typeface="Times New Roman"/>
                </a:rPr>
                <a:t>I</a:t>
              </a:r>
              <a:endParaRPr lang="zh-CN" altLang="en-US" sz="3600" kern="10">
                <a:ln w="12700">
                  <a:solidFill>
                    <a:srgbClr val="FF0000"/>
                  </a:solidFill>
                  <a:round/>
                  <a:headEnd/>
                  <a:tailEnd/>
                </a:ln>
                <a:solidFill>
                  <a:srgbClr val="C00000"/>
                </a:solidFill>
                <a:effectLst/>
                <a:latin typeface="Times New Roman"/>
                <a:cs typeface="Times New Roman"/>
              </a:endParaRPr>
            </a:p>
          </p:txBody>
        </p:sp>
        <p:grpSp>
          <p:nvGrpSpPr>
            <p:cNvPr id="545956" name="Group 164"/>
            <p:cNvGrpSpPr>
              <a:grpSpLocks/>
            </p:cNvGrpSpPr>
            <p:nvPr/>
          </p:nvGrpSpPr>
          <p:grpSpPr bwMode="auto">
            <a:xfrm>
              <a:off x="1034" y="2872"/>
              <a:ext cx="1246" cy="416"/>
              <a:chOff x="1682" y="3704"/>
              <a:chExt cx="1246" cy="416"/>
            </a:xfrm>
          </p:grpSpPr>
          <p:sp>
            <p:nvSpPr>
              <p:cNvPr id="545934" name="WordArt 142"/>
              <p:cNvSpPr>
                <a:spLocks noChangeArrowheads="1" noChangeShapeType="1" noTextEdit="1"/>
              </p:cNvSpPr>
              <p:nvPr/>
            </p:nvSpPr>
            <p:spPr bwMode="auto">
              <a:xfrm>
                <a:off x="2062" y="3729"/>
                <a:ext cx="131" cy="16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C00000"/>
                    </a:solidFill>
                    <a:effectLst/>
                    <a:latin typeface="Symbol"/>
                  </a:rPr>
                  <a:t>m</a:t>
                </a:r>
                <a:endParaRPr lang="zh-CN" altLang="en-US" sz="3600" i="1" kern="10">
                  <a:ln w="12700">
                    <a:solidFill>
                      <a:srgbClr val="FF0000"/>
                    </a:solidFill>
                    <a:round/>
                    <a:headEnd/>
                    <a:tailEnd/>
                  </a:ln>
                  <a:solidFill>
                    <a:srgbClr val="C00000"/>
                  </a:solidFill>
                  <a:effectLst/>
                  <a:latin typeface="Symbol"/>
                </a:endParaRPr>
              </a:p>
            </p:txBody>
          </p:sp>
          <p:sp>
            <p:nvSpPr>
              <p:cNvPr id="545935" name="WordArt 143"/>
              <p:cNvSpPr>
                <a:spLocks noChangeArrowheads="1" noChangeShapeType="1" noTextEdit="1"/>
              </p:cNvSpPr>
              <p:nvPr/>
            </p:nvSpPr>
            <p:spPr bwMode="auto">
              <a:xfrm>
                <a:off x="2204" y="3820"/>
                <a:ext cx="54" cy="7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Times New Roman"/>
                    <a:cs typeface="Times New Roman"/>
                  </a:rPr>
                  <a:t>0</a:t>
                </a:r>
                <a:endParaRPr lang="zh-CN" altLang="en-US" sz="3600" kern="10">
                  <a:ln w="12700">
                    <a:solidFill>
                      <a:srgbClr val="FF0000"/>
                    </a:solidFill>
                    <a:round/>
                    <a:headEnd/>
                    <a:tailEnd/>
                  </a:ln>
                  <a:solidFill>
                    <a:srgbClr val="C00000"/>
                  </a:solidFill>
                  <a:effectLst/>
                  <a:latin typeface="Times New Roman"/>
                  <a:cs typeface="Times New Roman"/>
                </a:endParaRPr>
              </a:p>
            </p:txBody>
          </p:sp>
          <p:sp>
            <p:nvSpPr>
              <p:cNvPr id="545936" name="WordArt 144"/>
              <p:cNvSpPr>
                <a:spLocks noChangeArrowheads="1" noChangeShapeType="1" noTextEdit="1"/>
              </p:cNvSpPr>
              <p:nvPr/>
            </p:nvSpPr>
            <p:spPr bwMode="auto">
              <a:xfrm>
                <a:off x="1891" y="3799"/>
                <a:ext cx="131" cy="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Symbol"/>
                  </a:rPr>
                  <a:t>-</a:t>
                </a:r>
                <a:endParaRPr lang="zh-CN" altLang="en-US" sz="3600" kern="10">
                  <a:ln w="12700">
                    <a:solidFill>
                      <a:srgbClr val="FF0000"/>
                    </a:solidFill>
                    <a:round/>
                    <a:headEnd/>
                    <a:tailEnd/>
                  </a:ln>
                  <a:solidFill>
                    <a:srgbClr val="C00000"/>
                  </a:solidFill>
                  <a:effectLst/>
                  <a:latin typeface="Symbol"/>
                </a:endParaRPr>
              </a:p>
            </p:txBody>
          </p:sp>
          <p:grpSp>
            <p:nvGrpSpPr>
              <p:cNvPr id="545937" name="Group 145"/>
              <p:cNvGrpSpPr>
                <a:grpSpLocks/>
              </p:cNvGrpSpPr>
              <p:nvPr/>
            </p:nvGrpSpPr>
            <p:grpSpPr bwMode="auto">
              <a:xfrm>
                <a:off x="1691" y="3704"/>
                <a:ext cx="159" cy="176"/>
                <a:chOff x="1963" y="2984"/>
                <a:chExt cx="159" cy="176"/>
              </a:xfrm>
            </p:grpSpPr>
            <p:sp>
              <p:nvSpPr>
                <p:cNvPr id="545938" name="WordArt 146"/>
                <p:cNvSpPr>
                  <a:spLocks noChangeArrowheads="1" noChangeShapeType="1" noTextEdit="1"/>
                </p:cNvSpPr>
                <p:nvPr/>
              </p:nvSpPr>
              <p:spPr bwMode="auto">
                <a:xfrm>
                  <a:off x="1963" y="3022"/>
                  <a:ext cx="146" cy="13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C00000"/>
                      </a:solidFill>
                      <a:effectLst/>
                      <a:latin typeface="Times New Roman"/>
                      <a:cs typeface="Times New Roman"/>
                    </a:rPr>
                    <a:t>X</a:t>
                  </a:r>
                  <a:endParaRPr lang="zh-CN" altLang="en-US" sz="3600" i="1" kern="10">
                    <a:ln w="12700">
                      <a:solidFill>
                        <a:srgbClr val="FF0000"/>
                      </a:solidFill>
                      <a:round/>
                      <a:headEnd/>
                      <a:tailEnd/>
                    </a:ln>
                    <a:solidFill>
                      <a:srgbClr val="C00000"/>
                    </a:solidFill>
                    <a:effectLst/>
                    <a:latin typeface="Times New Roman"/>
                    <a:cs typeface="Times New Roman"/>
                  </a:endParaRPr>
                </a:p>
              </p:txBody>
            </p:sp>
            <p:sp>
              <p:nvSpPr>
                <p:cNvPr id="545939" name="WordArt 147"/>
                <p:cNvSpPr>
                  <a:spLocks noChangeArrowheads="1" noChangeShapeType="1" noTextEdit="1"/>
                </p:cNvSpPr>
                <p:nvPr/>
              </p:nvSpPr>
              <p:spPr bwMode="auto">
                <a:xfrm>
                  <a:off x="1991" y="2984"/>
                  <a:ext cx="131" cy="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Symbol"/>
                    </a:rPr>
                    <a:t>-</a:t>
                  </a:r>
                  <a:endParaRPr lang="zh-CN" altLang="en-US" sz="3600" kern="10">
                    <a:ln w="12700">
                      <a:solidFill>
                        <a:srgbClr val="FF0000"/>
                      </a:solidFill>
                      <a:round/>
                      <a:headEnd/>
                      <a:tailEnd/>
                    </a:ln>
                    <a:solidFill>
                      <a:srgbClr val="C00000"/>
                    </a:solidFill>
                    <a:effectLst/>
                    <a:latin typeface="Symbol"/>
                  </a:endParaRPr>
                </a:p>
              </p:txBody>
            </p:sp>
          </p:grpSp>
          <p:sp>
            <p:nvSpPr>
              <p:cNvPr id="545940" name="WordArt 148"/>
              <p:cNvSpPr>
                <a:spLocks noChangeArrowheads="1" noChangeShapeType="1" noTextEdit="1"/>
              </p:cNvSpPr>
              <p:nvPr/>
            </p:nvSpPr>
            <p:spPr bwMode="auto">
              <a:xfrm>
                <a:off x="2505" y="3870"/>
                <a:ext cx="132" cy="12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C00000"/>
                    </a:solidFill>
                    <a:effectLst/>
                    <a:latin typeface="Times New Roman"/>
                    <a:cs typeface="Times New Roman"/>
                  </a:rPr>
                  <a:t>u</a:t>
                </a:r>
                <a:endParaRPr lang="zh-CN" altLang="en-US" sz="3600" i="1" kern="10">
                  <a:ln w="12700">
                    <a:solidFill>
                      <a:srgbClr val="FF0000"/>
                    </a:solidFill>
                    <a:round/>
                    <a:headEnd/>
                    <a:tailEnd/>
                  </a:ln>
                  <a:solidFill>
                    <a:srgbClr val="C00000"/>
                  </a:solidFill>
                  <a:effectLst/>
                  <a:latin typeface="Times New Roman"/>
                  <a:cs typeface="Times New Roman"/>
                </a:endParaRPr>
              </a:p>
            </p:txBody>
          </p:sp>
          <p:sp>
            <p:nvSpPr>
              <p:cNvPr id="545941" name="WordArt 149"/>
              <p:cNvSpPr>
                <a:spLocks noChangeArrowheads="1" noChangeShapeType="1" noTextEdit="1"/>
              </p:cNvSpPr>
              <p:nvPr/>
            </p:nvSpPr>
            <p:spPr bwMode="auto">
              <a:xfrm>
                <a:off x="2669" y="3932"/>
                <a:ext cx="41" cy="7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Times New Roman"/>
                    <a:cs typeface="Times New Roman"/>
                  </a:rPr>
                  <a:t>1</a:t>
                </a:r>
                <a:endParaRPr lang="zh-CN" altLang="en-US" sz="3600" kern="10">
                  <a:ln w="12700">
                    <a:solidFill>
                      <a:srgbClr val="FF0000"/>
                    </a:solidFill>
                    <a:round/>
                    <a:headEnd/>
                    <a:tailEnd/>
                  </a:ln>
                  <a:solidFill>
                    <a:srgbClr val="C00000"/>
                  </a:solidFill>
                  <a:effectLst/>
                  <a:latin typeface="Times New Roman"/>
                  <a:cs typeface="Times New Roman"/>
                </a:endParaRPr>
              </a:p>
            </p:txBody>
          </p:sp>
          <p:sp>
            <p:nvSpPr>
              <p:cNvPr id="545944" name="WordArt 152"/>
              <p:cNvSpPr>
                <a:spLocks noChangeArrowheads="1" noChangeShapeType="1" noTextEdit="1"/>
              </p:cNvSpPr>
              <p:nvPr/>
            </p:nvSpPr>
            <p:spPr bwMode="auto">
              <a:xfrm>
                <a:off x="2322" y="3869"/>
                <a:ext cx="143" cy="12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b="1" kern="10">
                    <a:ln w="12700">
                      <a:solidFill>
                        <a:srgbClr val="FF0000"/>
                      </a:solidFill>
                      <a:round/>
                      <a:headEnd/>
                      <a:tailEnd/>
                    </a:ln>
                    <a:solidFill>
                      <a:srgbClr val="C00000"/>
                    </a:solidFill>
                    <a:effectLst/>
                    <a:latin typeface="Times New Roman"/>
                    <a:cs typeface="Times New Roman"/>
                  </a:rPr>
                  <a:t>&gt;</a:t>
                </a:r>
                <a:endParaRPr lang="zh-CN" altLang="en-US" sz="3600" b="1" kern="10">
                  <a:ln w="12700">
                    <a:solidFill>
                      <a:srgbClr val="FF0000"/>
                    </a:solidFill>
                    <a:round/>
                    <a:headEnd/>
                    <a:tailEnd/>
                  </a:ln>
                  <a:solidFill>
                    <a:srgbClr val="C00000"/>
                  </a:solidFill>
                  <a:effectLst/>
                  <a:latin typeface="Times New Roman"/>
                  <a:cs typeface="Times New Roman"/>
                </a:endParaRPr>
              </a:p>
            </p:txBody>
          </p:sp>
          <p:sp>
            <p:nvSpPr>
              <p:cNvPr id="545945" name="WordArt 153"/>
              <p:cNvSpPr>
                <a:spLocks noChangeArrowheads="1" noChangeShapeType="1" noTextEdit="1"/>
              </p:cNvSpPr>
              <p:nvPr/>
            </p:nvSpPr>
            <p:spPr bwMode="auto">
              <a:xfrm>
                <a:off x="1716" y="3968"/>
                <a:ext cx="139" cy="11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40287"/>
                  </a:avLst>
                </a:prstTxWarp>
              </a:bodyPr>
              <a:lstStyle/>
              <a:p>
                <a:r>
                  <a:rPr lang="en-US" altLang="zh-CN" sz="3600" kern="10">
                    <a:ln w="12700">
                      <a:solidFill>
                        <a:srgbClr val="FF0000"/>
                      </a:solidFill>
                      <a:round/>
                      <a:headEnd/>
                      <a:tailEnd/>
                    </a:ln>
                    <a:solidFill>
                      <a:srgbClr val="C00000"/>
                    </a:solidFill>
                    <a:effectLst/>
                    <a:latin typeface="Symbol"/>
                  </a:rPr>
                  <a:t>s</a:t>
                </a:r>
                <a:endParaRPr lang="zh-CN" altLang="en-US" sz="3600" kern="10">
                  <a:ln w="12700">
                    <a:solidFill>
                      <a:srgbClr val="FF0000"/>
                    </a:solidFill>
                    <a:round/>
                    <a:headEnd/>
                    <a:tailEnd/>
                  </a:ln>
                  <a:solidFill>
                    <a:srgbClr val="C00000"/>
                  </a:solidFill>
                  <a:effectLst/>
                  <a:latin typeface="Symbol"/>
                </a:endParaRPr>
              </a:p>
            </p:txBody>
          </p:sp>
          <p:sp>
            <p:nvSpPr>
              <p:cNvPr id="545946" name="WordArt 154"/>
              <p:cNvSpPr>
                <a:spLocks noChangeArrowheads="1" noChangeShapeType="1" noTextEdit="1"/>
              </p:cNvSpPr>
              <p:nvPr/>
            </p:nvSpPr>
            <p:spPr bwMode="auto">
              <a:xfrm>
                <a:off x="1849" y="4037"/>
                <a:ext cx="52" cy="7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Times New Roman"/>
                    <a:cs typeface="Times New Roman"/>
                  </a:rPr>
                  <a:t>0</a:t>
                </a:r>
                <a:endParaRPr lang="zh-CN" altLang="en-US" sz="3600" kern="10">
                  <a:ln w="12700">
                    <a:solidFill>
                      <a:srgbClr val="FF0000"/>
                    </a:solidFill>
                    <a:round/>
                    <a:headEnd/>
                    <a:tailEnd/>
                  </a:ln>
                  <a:solidFill>
                    <a:srgbClr val="C00000"/>
                  </a:solidFill>
                  <a:effectLst/>
                  <a:latin typeface="Times New Roman"/>
                  <a:cs typeface="Times New Roman"/>
                </a:endParaRPr>
              </a:p>
            </p:txBody>
          </p:sp>
          <p:sp>
            <p:nvSpPr>
              <p:cNvPr id="545947" name="WordArt 155"/>
              <p:cNvSpPr>
                <a:spLocks noChangeArrowheads="1" noChangeShapeType="1" noTextEdit="1"/>
              </p:cNvSpPr>
              <p:nvPr/>
            </p:nvSpPr>
            <p:spPr bwMode="auto">
              <a:xfrm>
                <a:off x="1682" y="3931"/>
                <a:ext cx="585" cy="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b="1" kern="10">
                    <a:ln w="12700">
                      <a:solidFill>
                        <a:srgbClr val="FF0000"/>
                      </a:solidFill>
                      <a:round/>
                      <a:headEnd/>
                      <a:tailEnd/>
                    </a:ln>
                    <a:solidFill>
                      <a:srgbClr val="C00000"/>
                    </a:solidFill>
                    <a:effectLst/>
                    <a:latin typeface="Symbol"/>
                  </a:rPr>
                  <a:t>-</a:t>
                </a:r>
                <a:endParaRPr lang="zh-CN" altLang="en-US" sz="3600" b="1" kern="10">
                  <a:ln w="12700">
                    <a:solidFill>
                      <a:srgbClr val="FF0000"/>
                    </a:solidFill>
                    <a:round/>
                    <a:headEnd/>
                    <a:tailEnd/>
                  </a:ln>
                  <a:solidFill>
                    <a:srgbClr val="C00000"/>
                  </a:solidFill>
                  <a:effectLst/>
                  <a:latin typeface="Symbol"/>
                </a:endParaRPr>
              </a:p>
            </p:txBody>
          </p:sp>
          <p:sp>
            <p:nvSpPr>
              <p:cNvPr id="545948" name="WordArt 156"/>
              <p:cNvSpPr>
                <a:spLocks noChangeArrowheads="1" noChangeShapeType="1" noTextEdit="1"/>
              </p:cNvSpPr>
              <p:nvPr/>
            </p:nvSpPr>
            <p:spPr bwMode="auto">
              <a:xfrm>
                <a:off x="1895" y="3967"/>
                <a:ext cx="139" cy="13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65468"/>
                  </a:avLst>
                </a:prstTxWarp>
              </a:bodyPr>
              <a:lstStyle/>
              <a:p>
                <a:r>
                  <a:rPr lang="en-US" altLang="zh-CN" sz="3600" kern="10">
                    <a:ln w="12700">
                      <a:solidFill>
                        <a:srgbClr val="FF0000"/>
                      </a:solidFill>
                      <a:round/>
                      <a:headEnd/>
                      <a:tailEnd/>
                    </a:ln>
                    <a:solidFill>
                      <a:srgbClr val="C00000"/>
                    </a:solidFill>
                    <a:effectLst/>
                    <a:latin typeface="Symbol"/>
                  </a:rPr>
                  <a:t>/</a:t>
                </a:r>
                <a:endParaRPr lang="zh-CN" altLang="en-US" sz="3600" kern="10">
                  <a:ln w="12700">
                    <a:solidFill>
                      <a:srgbClr val="FF0000"/>
                    </a:solidFill>
                    <a:round/>
                    <a:headEnd/>
                    <a:tailEnd/>
                  </a:ln>
                  <a:solidFill>
                    <a:srgbClr val="C00000"/>
                  </a:solidFill>
                  <a:effectLst/>
                  <a:latin typeface="Symbol"/>
                </a:endParaRPr>
              </a:p>
            </p:txBody>
          </p:sp>
          <p:sp>
            <p:nvSpPr>
              <p:cNvPr id="545949" name="WordArt 157"/>
              <p:cNvSpPr>
                <a:spLocks noChangeArrowheads="1" noChangeShapeType="1" noTextEdit="1"/>
              </p:cNvSpPr>
              <p:nvPr/>
            </p:nvSpPr>
            <p:spPr bwMode="auto">
              <a:xfrm>
                <a:off x="2012" y="3973"/>
                <a:ext cx="83" cy="14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7833"/>
                  </a:avLst>
                </a:prstTxWarp>
              </a:bodyPr>
              <a:lstStyle/>
              <a:p>
                <a:r>
                  <a:rPr lang="zh-CN" altLang="en-US" sz="3600" kern="10">
                    <a:ln w="12700">
                      <a:solidFill>
                        <a:srgbClr val="FF0000"/>
                      </a:solidFill>
                      <a:round/>
                      <a:headEnd/>
                      <a:tailEnd/>
                    </a:ln>
                    <a:solidFill>
                      <a:srgbClr val="C00000"/>
                    </a:solidFill>
                    <a:effectLst/>
                    <a:latin typeface="Times New Roman"/>
                    <a:cs typeface="Times New Roman"/>
                  </a:rPr>
                  <a:t>√</a:t>
                </a:r>
              </a:p>
            </p:txBody>
          </p:sp>
          <p:sp>
            <p:nvSpPr>
              <p:cNvPr id="545950" name="WordArt 158"/>
              <p:cNvSpPr>
                <a:spLocks noChangeArrowheads="1" noChangeShapeType="1" noTextEdit="1"/>
              </p:cNvSpPr>
              <p:nvPr/>
            </p:nvSpPr>
            <p:spPr bwMode="auto">
              <a:xfrm>
                <a:off x="2103" y="4008"/>
                <a:ext cx="120" cy="10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3333"/>
                  </a:avLst>
                </a:prstTxWarp>
              </a:bodyPr>
              <a:lstStyle/>
              <a:p>
                <a:r>
                  <a:rPr lang="en-US" altLang="zh-CN" sz="3600" i="1" kern="10">
                    <a:ln w="12700">
                      <a:solidFill>
                        <a:srgbClr val="FF0000"/>
                      </a:solidFill>
                      <a:round/>
                      <a:headEnd/>
                      <a:tailEnd/>
                    </a:ln>
                    <a:solidFill>
                      <a:srgbClr val="C00000"/>
                    </a:solidFill>
                    <a:effectLst/>
                    <a:latin typeface="Times New Roman"/>
                    <a:cs typeface="Times New Roman"/>
                  </a:rPr>
                  <a:t>n</a:t>
                </a:r>
                <a:endParaRPr lang="zh-CN" altLang="en-US" sz="3600" i="1" kern="10">
                  <a:ln w="12700">
                    <a:solidFill>
                      <a:srgbClr val="FF0000"/>
                    </a:solidFill>
                    <a:round/>
                    <a:headEnd/>
                    <a:tailEnd/>
                  </a:ln>
                  <a:solidFill>
                    <a:srgbClr val="C00000"/>
                  </a:solidFill>
                  <a:effectLst/>
                  <a:latin typeface="Times New Roman"/>
                  <a:cs typeface="Times New Roman"/>
                </a:endParaRPr>
              </a:p>
            </p:txBody>
          </p:sp>
          <p:sp>
            <p:nvSpPr>
              <p:cNvPr id="545951" name="WordArt 159"/>
              <p:cNvSpPr>
                <a:spLocks noChangeArrowheads="1" noChangeShapeType="1" noTextEdit="1"/>
              </p:cNvSpPr>
              <p:nvPr/>
            </p:nvSpPr>
            <p:spPr bwMode="auto">
              <a:xfrm>
                <a:off x="2079" y="3968"/>
                <a:ext cx="170" cy="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Symbol"/>
                  </a:rPr>
                  <a:t>-</a:t>
                </a:r>
                <a:endParaRPr lang="zh-CN" altLang="en-US" sz="3600" kern="10">
                  <a:ln w="12700">
                    <a:solidFill>
                      <a:srgbClr val="FF0000"/>
                    </a:solidFill>
                    <a:round/>
                    <a:headEnd/>
                    <a:tailEnd/>
                  </a:ln>
                  <a:solidFill>
                    <a:srgbClr val="C00000"/>
                  </a:solidFill>
                  <a:effectLst/>
                  <a:latin typeface="Symbol"/>
                </a:endParaRPr>
              </a:p>
            </p:txBody>
          </p:sp>
          <p:sp>
            <p:nvSpPr>
              <p:cNvPr id="545954" name="WordArt 162"/>
              <p:cNvSpPr>
                <a:spLocks noChangeArrowheads="1" noChangeShapeType="1" noTextEdit="1"/>
              </p:cNvSpPr>
              <p:nvPr/>
            </p:nvSpPr>
            <p:spPr bwMode="auto">
              <a:xfrm>
                <a:off x="2744" y="3969"/>
                <a:ext cx="57" cy="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12700">
                      <a:solidFill>
                        <a:srgbClr val="FF0000"/>
                      </a:solidFill>
                      <a:round/>
                      <a:headEnd/>
                      <a:tailEnd/>
                    </a:ln>
                    <a:solidFill>
                      <a:srgbClr val="C00000"/>
                    </a:solidFill>
                    <a:effectLst/>
                    <a:latin typeface="Symbol"/>
                  </a:rPr>
                  <a:t>-</a:t>
                </a:r>
                <a:endParaRPr lang="zh-CN" altLang="en-US" sz="3600" kern="10">
                  <a:ln w="12700">
                    <a:solidFill>
                      <a:srgbClr val="FF0000"/>
                    </a:solidFill>
                    <a:round/>
                    <a:headEnd/>
                    <a:tailEnd/>
                  </a:ln>
                  <a:solidFill>
                    <a:srgbClr val="C00000"/>
                  </a:solidFill>
                  <a:effectLst/>
                  <a:latin typeface="Symbol"/>
                </a:endParaRPr>
              </a:p>
            </p:txBody>
          </p:sp>
          <p:sp>
            <p:nvSpPr>
              <p:cNvPr id="545955" name="WordArt 163"/>
              <p:cNvSpPr>
                <a:spLocks noChangeArrowheads="1" noChangeShapeType="1" noTextEdit="1"/>
              </p:cNvSpPr>
              <p:nvPr/>
            </p:nvSpPr>
            <p:spPr bwMode="auto">
              <a:xfrm>
                <a:off x="2844" y="3937"/>
                <a:ext cx="84" cy="7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C00000"/>
                    </a:solidFill>
                    <a:effectLst/>
                    <a:latin typeface="Symbol"/>
                  </a:rPr>
                  <a:t>a</a:t>
                </a:r>
                <a:endParaRPr lang="zh-CN" altLang="en-US" sz="3600" i="1" kern="10">
                  <a:ln w="12700">
                    <a:solidFill>
                      <a:srgbClr val="FF0000"/>
                    </a:solidFill>
                    <a:round/>
                    <a:headEnd/>
                    <a:tailEnd/>
                  </a:ln>
                  <a:solidFill>
                    <a:srgbClr val="C00000"/>
                  </a:solidFill>
                  <a:effectLst/>
                  <a:latin typeface="Symbol"/>
                </a:endParaRPr>
              </a:p>
            </p:txBody>
          </p:sp>
        </p:grpSp>
        <p:sp>
          <p:nvSpPr>
            <p:cNvPr id="545957" name="WordArt 165"/>
            <p:cNvSpPr>
              <a:spLocks noChangeArrowheads="1" noChangeShapeType="1" noTextEdit="1"/>
            </p:cNvSpPr>
            <p:nvPr/>
          </p:nvSpPr>
          <p:spPr bwMode="auto">
            <a:xfrm>
              <a:off x="3001" y="2992"/>
              <a:ext cx="2407" cy="18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dirty="0">
                  <a:ln w="12700">
                    <a:solidFill>
                      <a:srgbClr val="FF0000"/>
                    </a:solidFill>
                    <a:round/>
                    <a:headEnd/>
                    <a:tailEnd/>
                  </a:ln>
                  <a:solidFill>
                    <a:srgbClr val="C00000"/>
                  </a:solidFill>
                  <a:effectLst/>
                  <a:latin typeface="黑体"/>
                  <a:ea typeface="黑体"/>
                </a:rPr>
                <a:t>的拒绝域，其  类风险不超过</a:t>
              </a:r>
            </a:p>
          </p:txBody>
        </p:sp>
        <p:sp>
          <p:nvSpPr>
            <p:cNvPr id="545958" name="WordArt 166"/>
            <p:cNvSpPr>
              <a:spLocks noChangeArrowheads="1" noChangeShapeType="1" noTextEdit="1"/>
            </p:cNvSpPr>
            <p:nvPr/>
          </p:nvSpPr>
          <p:spPr bwMode="auto">
            <a:xfrm>
              <a:off x="2328" y="2985"/>
              <a:ext cx="351" cy="18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12700">
                    <a:solidFill>
                      <a:srgbClr val="FF0000"/>
                    </a:solidFill>
                    <a:round/>
                    <a:headEnd/>
                    <a:tailEnd/>
                  </a:ln>
                  <a:solidFill>
                    <a:srgbClr val="C00000"/>
                  </a:solidFill>
                  <a:effectLst/>
                  <a:latin typeface="黑体"/>
                  <a:ea typeface="黑体"/>
                </a:rPr>
                <a:t>作为</a:t>
              </a:r>
            </a:p>
          </p:txBody>
        </p:sp>
        <p:sp>
          <p:nvSpPr>
            <p:cNvPr id="545959" name="WordArt 167"/>
            <p:cNvSpPr>
              <a:spLocks noChangeArrowheads="1" noChangeShapeType="1" noTextEdit="1"/>
            </p:cNvSpPr>
            <p:nvPr/>
          </p:nvSpPr>
          <p:spPr bwMode="auto">
            <a:xfrm>
              <a:off x="5456" y="3024"/>
              <a:ext cx="140" cy="13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12700">
                    <a:solidFill>
                      <a:srgbClr val="FF0000"/>
                    </a:solidFill>
                    <a:round/>
                    <a:headEnd/>
                    <a:tailEnd/>
                  </a:ln>
                  <a:solidFill>
                    <a:srgbClr val="C00000"/>
                  </a:solidFill>
                  <a:effectLst/>
                  <a:latin typeface="Symbol"/>
                </a:rPr>
                <a:t>a</a:t>
              </a:r>
              <a:endParaRPr lang="zh-CN" altLang="en-US" sz="3600" i="1" kern="10">
                <a:ln w="12700">
                  <a:solidFill>
                    <a:srgbClr val="FF0000"/>
                  </a:solidFill>
                  <a:round/>
                  <a:headEnd/>
                  <a:tailEnd/>
                </a:ln>
                <a:solidFill>
                  <a:srgbClr val="C00000"/>
                </a:solidFill>
                <a:effectLst/>
                <a:latin typeface="Symbol"/>
              </a:endParaRPr>
            </a:p>
          </p:txBody>
        </p:sp>
      </p:grpSp>
      <p:grpSp>
        <p:nvGrpSpPr>
          <p:cNvPr id="546027" name="Group 235"/>
          <p:cNvGrpSpPr>
            <a:grpSpLocks/>
          </p:cNvGrpSpPr>
          <p:nvPr/>
        </p:nvGrpSpPr>
        <p:grpSpPr bwMode="auto">
          <a:xfrm>
            <a:off x="235778" y="2337082"/>
            <a:ext cx="3068638" cy="514350"/>
            <a:chOff x="136" y="2356"/>
            <a:chExt cx="1933" cy="324"/>
          </a:xfrm>
        </p:grpSpPr>
        <p:sp>
          <p:nvSpPr>
            <p:cNvPr id="546020" name="AutoShape 228"/>
            <p:cNvSpPr>
              <a:spLocks noChangeArrowheads="1"/>
            </p:cNvSpPr>
            <p:nvPr/>
          </p:nvSpPr>
          <p:spPr bwMode="auto">
            <a:xfrm>
              <a:off x="136" y="2356"/>
              <a:ext cx="1933" cy="324"/>
            </a:xfrm>
            <a:prstGeom prst="wedgeRectCallout">
              <a:avLst>
                <a:gd name="adj1" fmla="val 19944"/>
                <a:gd name="adj2" fmla="val 88579"/>
              </a:avLst>
            </a:prstGeom>
            <a:gradFill rotWithShape="1">
              <a:gsLst>
                <a:gs pos="0">
                  <a:schemeClr val="accent2"/>
                </a:gs>
                <a:gs pos="50000">
                  <a:schemeClr val="accent2">
                    <a:gamma/>
                    <a:shade val="46275"/>
                    <a:invGamma/>
                  </a:schemeClr>
                </a:gs>
                <a:gs pos="100000">
                  <a:schemeClr val="accent2"/>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25000"/>
                </a:spcBef>
              </a:pPr>
              <a:endParaRPr lang="zh-CN" altLang="zh-CN" b="1">
                <a:solidFill>
                  <a:srgbClr val="FFFF00"/>
                </a:solidFill>
                <a:effectLst>
                  <a:outerShdw blurRad="38100" dist="38100" dir="2700000" algn="tl">
                    <a:srgbClr val="000000"/>
                  </a:outerShdw>
                </a:effectLst>
              </a:endParaRPr>
            </a:p>
          </p:txBody>
        </p:sp>
        <p:sp>
          <p:nvSpPr>
            <p:cNvPr id="545988" name="WordArt 196"/>
            <p:cNvSpPr>
              <a:spLocks noChangeArrowheads="1" noChangeShapeType="1" noTextEdit="1"/>
            </p:cNvSpPr>
            <p:nvPr/>
          </p:nvSpPr>
          <p:spPr bwMode="auto">
            <a:xfrm>
              <a:off x="1225" y="2425"/>
              <a:ext cx="751" cy="180"/>
            </a:xfrm>
            <a:prstGeom prst="rect">
              <a:avLst/>
            </a:prstGeom>
          </p:spPr>
          <p:txBody>
            <a:bodyPr wrap="none" fromWordArt="1">
              <a:prstTxWarp prst="textPlain">
                <a:avLst>
                  <a:gd name="adj" fmla="val 50000"/>
                </a:avLst>
              </a:prstTxWarp>
            </a:bodyPr>
            <a:lstStyle/>
            <a:p>
              <a:r>
                <a:rPr lang="zh-CN" altLang="en-US" sz="3600" kern="10">
                  <a:ln w="12700">
                    <a:solidFill>
                      <a:srgbClr val="FFFF00"/>
                    </a:solidFill>
                    <a:round/>
                    <a:headEnd/>
                    <a:tailEnd/>
                  </a:ln>
                  <a:solidFill>
                    <a:srgbClr val="FFCC00"/>
                  </a:solidFill>
                  <a:effectLst>
                    <a:outerShdw dist="35921" dir="2700000" algn="ctr" rotWithShape="0">
                      <a:srgbClr val="990000"/>
                    </a:outerShdw>
                  </a:effectLst>
                  <a:latin typeface="黑体"/>
                  <a:ea typeface="黑体"/>
                </a:rPr>
                <a:t>的拒绝域</a:t>
              </a:r>
            </a:p>
          </p:txBody>
        </p:sp>
        <p:grpSp>
          <p:nvGrpSpPr>
            <p:cNvPr id="546016" name="Group 224"/>
            <p:cNvGrpSpPr>
              <a:grpSpLocks/>
            </p:cNvGrpSpPr>
            <p:nvPr/>
          </p:nvGrpSpPr>
          <p:grpSpPr bwMode="auto">
            <a:xfrm>
              <a:off x="207" y="2432"/>
              <a:ext cx="949" cy="187"/>
              <a:chOff x="2920" y="3488"/>
              <a:chExt cx="949" cy="187"/>
            </a:xfrm>
          </p:grpSpPr>
          <p:grpSp>
            <p:nvGrpSpPr>
              <p:cNvPr id="545964" name="Group 172"/>
              <p:cNvGrpSpPr>
                <a:grpSpLocks/>
              </p:cNvGrpSpPr>
              <p:nvPr/>
            </p:nvGrpSpPr>
            <p:grpSpPr bwMode="auto">
              <a:xfrm>
                <a:off x="2920" y="3488"/>
                <a:ext cx="220" cy="162"/>
                <a:chOff x="3613" y="2637"/>
                <a:chExt cx="220" cy="162"/>
              </a:xfrm>
            </p:grpSpPr>
            <p:sp>
              <p:nvSpPr>
                <p:cNvPr id="545965" name="WordArt 173"/>
                <p:cNvSpPr>
                  <a:spLocks noChangeArrowheads="1" noChangeShapeType="1" noTextEdit="1"/>
                </p:cNvSpPr>
                <p:nvPr/>
              </p:nvSpPr>
              <p:spPr bwMode="auto">
                <a:xfrm>
                  <a:off x="3779" y="2729"/>
                  <a:ext cx="54" cy="70"/>
                </a:xfrm>
                <a:prstGeom prst="rect">
                  <a:avLst/>
                </a:prstGeom>
              </p:spPr>
              <p:txBody>
                <a:bodyPr wrap="none" fromWordArt="1">
                  <a:prstTxWarp prst="textPlain">
                    <a:avLst>
                      <a:gd name="adj" fmla="val 50000"/>
                    </a:avLst>
                  </a:prstTxWarp>
                </a:bodyPr>
                <a:lstStyle/>
                <a:p>
                  <a:r>
                    <a:rPr lang="en-US" altLang="zh-CN" sz="3600" kern="10">
                      <a:ln w="12700">
                        <a:solidFill>
                          <a:srgbClr val="FFFF00"/>
                        </a:solidFill>
                        <a:round/>
                        <a:headEnd/>
                        <a:tailEnd/>
                      </a:ln>
                      <a:solidFill>
                        <a:srgbClr val="FFCC00"/>
                      </a:solidFill>
                      <a:effectLst>
                        <a:outerShdw dist="35921" dir="2700000" algn="ctr" rotWithShape="0">
                          <a:srgbClr val="990000"/>
                        </a:outerShdw>
                      </a:effectLst>
                      <a:latin typeface="Times New Roman"/>
                      <a:cs typeface="Times New Roman"/>
                    </a:rPr>
                    <a:t>0</a:t>
                  </a:r>
                  <a:endParaRPr lang="zh-CN" altLang="en-US" sz="3600" kern="10">
                    <a:ln w="12700">
                      <a:solidFill>
                        <a:srgbClr val="FFFF00"/>
                      </a:solidFill>
                      <a:round/>
                      <a:headEnd/>
                      <a:tailEnd/>
                    </a:ln>
                    <a:solidFill>
                      <a:srgbClr val="FFCC00"/>
                    </a:solidFill>
                    <a:effectLst>
                      <a:outerShdw dist="35921" dir="2700000" algn="ctr" rotWithShape="0">
                        <a:srgbClr val="990000"/>
                      </a:outerShdw>
                    </a:effectLst>
                    <a:latin typeface="Times New Roman"/>
                    <a:cs typeface="Times New Roman"/>
                  </a:endParaRPr>
                </a:p>
              </p:txBody>
            </p:sp>
            <p:sp>
              <p:nvSpPr>
                <p:cNvPr id="545966" name="WordArt 174"/>
                <p:cNvSpPr>
                  <a:spLocks noChangeArrowheads="1" noChangeShapeType="1" noTextEdit="1"/>
                </p:cNvSpPr>
                <p:nvPr/>
              </p:nvSpPr>
              <p:spPr bwMode="auto">
                <a:xfrm>
                  <a:off x="3613" y="2637"/>
                  <a:ext cx="143" cy="154"/>
                </a:xfrm>
                <a:prstGeom prst="rect">
                  <a:avLst/>
                </a:prstGeom>
              </p:spPr>
              <p:txBody>
                <a:bodyPr wrap="none" fromWordArt="1">
                  <a:prstTxWarp prst="textPlain">
                    <a:avLst>
                      <a:gd name="adj" fmla="val 50000"/>
                    </a:avLst>
                  </a:prstTxWarp>
                </a:bodyPr>
                <a:lstStyle/>
                <a:p>
                  <a:r>
                    <a:rPr lang="en-US" altLang="zh-CN" sz="3600" kern="10">
                      <a:ln w="12700">
                        <a:solidFill>
                          <a:srgbClr val="FFFF00"/>
                        </a:solidFill>
                        <a:round/>
                        <a:headEnd/>
                        <a:tailEnd/>
                      </a:ln>
                      <a:solidFill>
                        <a:srgbClr val="FFCC00"/>
                      </a:solidFill>
                      <a:effectLst>
                        <a:outerShdw dist="35921" dir="2700000" algn="ctr" rotWithShape="0">
                          <a:srgbClr val="990000"/>
                        </a:outerShdw>
                      </a:effectLst>
                      <a:latin typeface="Times New Roman"/>
                      <a:cs typeface="Times New Roman"/>
                    </a:rPr>
                    <a:t>H</a:t>
                  </a:r>
                  <a:endParaRPr lang="zh-CN" altLang="en-US" sz="3600" kern="10">
                    <a:ln w="12700">
                      <a:solidFill>
                        <a:srgbClr val="FFFF00"/>
                      </a:solidFill>
                      <a:round/>
                      <a:headEnd/>
                      <a:tailEnd/>
                    </a:ln>
                    <a:solidFill>
                      <a:srgbClr val="FFCC00"/>
                    </a:solidFill>
                    <a:effectLst>
                      <a:outerShdw dist="35921" dir="2700000" algn="ctr" rotWithShape="0">
                        <a:srgbClr val="990000"/>
                      </a:outerShdw>
                    </a:effectLst>
                    <a:latin typeface="Times New Roman"/>
                    <a:cs typeface="Times New Roman"/>
                  </a:endParaRPr>
                </a:p>
              </p:txBody>
            </p:sp>
          </p:grpSp>
          <p:sp>
            <p:nvSpPr>
              <p:cNvPr id="545990" name="WordArt 198"/>
              <p:cNvSpPr>
                <a:spLocks noChangeArrowheads="1" noChangeShapeType="1" noTextEdit="1"/>
              </p:cNvSpPr>
              <p:nvPr/>
            </p:nvSpPr>
            <p:spPr bwMode="auto">
              <a:xfrm>
                <a:off x="3187" y="3573"/>
                <a:ext cx="27" cy="71"/>
              </a:xfrm>
              <a:prstGeom prst="rect">
                <a:avLst/>
              </a:prstGeom>
            </p:spPr>
            <p:txBody>
              <a:bodyPr wrap="none" fromWordArt="1">
                <a:prstTxWarp prst="textPlain">
                  <a:avLst>
                    <a:gd name="adj" fmla="val 50000"/>
                  </a:avLst>
                </a:prstTxWarp>
              </a:bodyPr>
              <a:lstStyle/>
              <a:p>
                <a:r>
                  <a:rPr lang="zh-CN" altLang="en-US" sz="3600" kern="10">
                    <a:ln w="12700">
                      <a:solidFill>
                        <a:srgbClr val="FFFF00"/>
                      </a:solidFill>
                      <a:round/>
                      <a:headEnd/>
                      <a:tailEnd/>
                    </a:ln>
                    <a:solidFill>
                      <a:srgbClr val="FFCC00"/>
                    </a:solidFill>
                    <a:effectLst>
                      <a:outerShdw dist="35921" dir="2700000" algn="ctr" rotWithShape="0">
                        <a:srgbClr val="990000"/>
                      </a:outerShdw>
                    </a:effectLst>
                    <a:latin typeface="Times New Roman"/>
                    <a:cs typeface="Times New Roman"/>
                  </a:rPr>
                  <a:t>：</a:t>
                </a:r>
              </a:p>
            </p:txBody>
          </p:sp>
          <p:sp>
            <p:nvSpPr>
              <p:cNvPr id="545995" name="WordArt 203"/>
              <p:cNvSpPr>
                <a:spLocks noChangeArrowheads="1" noChangeShapeType="1" noTextEdit="1"/>
              </p:cNvSpPr>
              <p:nvPr/>
            </p:nvSpPr>
            <p:spPr bwMode="auto">
              <a:xfrm>
                <a:off x="3296" y="3505"/>
                <a:ext cx="131" cy="160"/>
              </a:xfrm>
              <a:prstGeom prst="rect">
                <a:avLst/>
              </a:prstGeom>
            </p:spPr>
            <p:txBody>
              <a:bodyPr wrap="none" fromWordArt="1">
                <a:prstTxWarp prst="textPlain">
                  <a:avLst>
                    <a:gd name="adj" fmla="val 50000"/>
                  </a:avLst>
                </a:prstTxWarp>
              </a:bodyPr>
              <a:lstStyle/>
              <a:p>
                <a:r>
                  <a:rPr lang="en-US" altLang="zh-CN" sz="3600" i="1" kern="10">
                    <a:ln w="12700">
                      <a:solidFill>
                        <a:srgbClr val="FFFF00"/>
                      </a:solidFill>
                      <a:round/>
                      <a:headEnd/>
                      <a:tailEnd/>
                    </a:ln>
                    <a:solidFill>
                      <a:srgbClr val="FFCC00"/>
                    </a:solidFill>
                    <a:effectLst>
                      <a:outerShdw dist="35921" dir="2700000" algn="ctr" rotWithShape="0">
                        <a:srgbClr val="990000"/>
                      </a:outerShdw>
                    </a:effectLst>
                    <a:latin typeface="Symbol"/>
                  </a:rPr>
                  <a:t>m</a:t>
                </a:r>
                <a:endParaRPr lang="zh-CN" altLang="en-US" sz="3600" i="1" kern="10">
                  <a:ln w="12700">
                    <a:solidFill>
                      <a:srgbClr val="FFFF00"/>
                    </a:solidFill>
                    <a:round/>
                    <a:headEnd/>
                    <a:tailEnd/>
                  </a:ln>
                  <a:solidFill>
                    <a:srgbClr val="FFCC00"/>
                  </a:solidFill>
                  <a:effectLst>
                    <a:outerShdw dist="35921" dir="2700000" algn="ctr" rotWithShape="0">
                      <a:srgbClr val="990000"/>
                    </a:outerShdw>
                  </a:effectLst>
                  <a:latin typeface="Symbol"/>
                </a:endParaRPr>
              </a:p>
            </p:txBody>
          </p:sp>
          <p:sp>
            <p:nvSpPr>
              <p:cNvPr id="545996" name="WordArt 204"/>
              <p:cNvSpPr>
                <a:spLocks noChangeArrowheads="1" noChangeShapeType="1" noTextEdit="1"/>
              </p:cNvSpPr>
              <p:nvPr/>
            </p:nvSpPr>
            <p:spPr bwMode="auto">
              <a:xfrm>
                <a:off x="3486" y="3548"/>
                <a:ext cx="134" cy="70"/>
              </a:xfrm>
              <a:prstGeom prst="rect">
                <a:avLst/>
              </a:prstGeom>
            </p:spPr>
            <p:txBody>
              <a:bodyPr wrap="none" fromWordArt="1">
                <a:prstTxWarp prst="textPlain">
                  <a:avLst>
                    <a:gd name="adj" fmla="val 50000"/>
                  </a:avLst>
                </a:prstTxWarp>
              </a:bodyPr>
              <a:lstStyle/>
              <a:p>
                <a:r>
                  <a:rPr lang="en-US" altLang="zh-CN" sz="3600" kern="10">
                    <a:ln w="12700">
                      <a:solidFill>
                        <a:srgbClr val="FFFF00"/>
                      </a:solidFill>
                      <a:round/>
                      <a:headEnd/>
                      <a:tailEnd/>
                    </a:ln>
                    <a:solidFill>
                      <a:srgbClr val="FFCC00"/>
                    </a:solidFill>
                    <a:effectLst>
                      <a:outerShdw dist="35921" dir="2700000" algn="ctr" rotWithShape="0">
                        <a:srgbClr val="990000"/>
                      </a:outerShdw>
                    </a:effectLst>
                    <a:latin typeface="Times New Roman"/>
                    <a:cs typeface="Times New Roman"/>
                  </a:rPr>
                  <a:t>=</a:t>
                </a:r>
                <a:endParaRPr lang="zh-CN" altLang="en-US" sz="3600" kern="10">
                  <a:ln w="12700">
                    <a:solidFill>
                      <a:srgbClr val="FFFF00"/>
                    </a:solidFill>
                    <a:round/>
                    <a:headEnd/>
                    <a:tailEnd/>
                  </a:ln>
                  <a:solidFill>
                    <a:srgbClr val="FFCC00"/>
                  </a:solidFill>
                  <a:effectLst>
                    <a:outerShdw dist="35921" dir="2700000" algn="ctr" rotWithShape="0">
                      <a:srgbClr val="990000"/>
                    </a:outerShdw>
                  </a:effectLst>
                  <a:latin typeface="Times New Roman"/>
                  <a:cs typeface="Times New Roman"/>
                </a:endParaRPr>
              </a:p>
            </p:txBody>
          </p:sp>
          <p:sp>
            <p:nvSpPr>
              <p:cNvPr id="546013" name="WordArt 221"/>
              <p:cNvSpPr>
                <a:spLocks noChangeArrowheads="1" noChangeShapeType="1" noTextEdit="1"/>
              </p:cNvSpPr>
              <p:nvPr/>
            </p:nvSpPr>
            <p:spPr bwMode="auto">
              <a:xfrm>
                <a:off x="3673" y="3514"/>
                <a:ext cx="131" cy="160"/>
              </a:xfrm>
              <a:prstGeom prst="rect">
                <a:avLst/>
              </a:prstGeom>
            </p:spPr>
            <p:txBody>
              <a:bodyPr wrap="none" fromWordArt="1">
                <a:prstTxWarp prst="textPlain">
                  <a:avLst>
                    <a:gd name="adj" fmla="val 50000"/>
                  </a:avLst>
                </a:prstTxWarp>
              </a:bodyPr>
              <a:lstStyle/>
              <a:p>
                <a:r>
                  <a:rPr lang="en-US" altLang="zh-CN" sz="3600" i="1" kern="10">
                    <a:ln w="12700">
                      <a:solidFill>
                        <a:srgbClr val="FFFF00"/>
                      </a:solidFill>
                      <a:round/>
                      <a:headEnd/>
                      <a:tailEnd/>
                    </a:ln>
                    <a:solidFill>
                      <a:srgbClr val="FFCC00"/>
                    </a:solidFill>
                    <a:effectLst>
                      <a:outerShdw dist="35921" dir="2700000" algn="ctr" rotWithShape="0">
                        <a:srgbClr val="990000"/>
                      </a:outerShdw>
                    </a:effectLst>
                    <a:latin typeface="Symbol"/>
                  </a:rPr>
                  <a:t>m</a:t>
                </a:r>
                <a:endParaRPr lang="zh-CN" altLang="en-US" sz="3600" i="1" kern="10">
                  <a:ln w="12700">
                    <a:solidFill>
                      <a:srgbClr val="FFFF00"/>
                    </a:solidFill>
                    <a:round/>
                    <a:headEnd/>
                    <a:tailEnd/>
                  </a:ln>
                  <a:solidFill>
                    <a:srgbClr val="FFCC00"/>
                  </a:solidFill>
                  <a:effectLst>
                    <a:outerShdw dist="35921" dir="2700000" algn="ctr" rotWithShape="0">
                      <a:srgbClr val="990000"/>
                    </a:outerShdw>
                  </a:effectLst>
                  <a:latin typeface="Symbol"/>
                </a:endParaRPr>
              </a:p>
            </p:txBody>
          </p:sp>
          <p:sp>
            <p:nvSpPr>
              <p:cNvPr id="546014" name="WordArt 222"/>
              <p:cNvSpPr>
                <a:spLocks noChangeArrowheads="1" noChangeShapeType="1" noTextEdit="1"/>
              </p:cNvSpPr>
              <p:nvPr/>
            </p:nvSpPr>
            <p:spPr bwMode="auto">
              <a:xfrm>
                <a:off x="3815" y="3605"/>
                <a:ext cx="54" cy="70"/>
              </a:xfrm>
              <a:prstGeom prst="rect">
                <a:avLst/>
              </a:prstGeom>
            </p:spPr>
            <p:txBody>
              <a:bodyPr wrap="none" fromWordArt="1">
                <a:prstTxWarp prst="textPlain">
                  <a:avLst>
                    <a:gd name="adj" fmla="val 50000"/>
                  </a:avLst>
                </a:prstTxWarp>
              </a:bodyPr>
              <a:lstStyle/>
              <a:p>
                <a:r>
                  <a:rPr lang="en-US" altLang="zh-CN" sz="3600" kern="10">
                    <a:ln w="12700">
                      <a:solidFill>
                        <a:srgbClr val="FFFF00"/>
                      </a:solidFill>
                      <a:round/>
                      <a:headEnd/>
                      <a:tailEnd/>
                    </a:ln>
                    <a:solidFill>
                      <a:srgbClr val="FFCC00"/>
                    </a:solidFill>
                    <a:effectLst>
                      <a:outerShdw dist="35921" dir="2700000" algn="ctr" rotWithShape="0">
                        <a:srgbClr val="990000"/>
                      </a:outerShdw>
                    </a:effectLst>
                    <a:latin typeface="Times New Roman"/>
                    <a:cs typeface="Times New Roman"/>
                  </a:rPr>
                  <a:t>0</a:t>
                </a:r>
                <a:endParaRPr lang="zh-CN" altLang="en-US" sz="3600" kern="10">
                  <a:ln w="12700">
                    <a:solidFill>
                      <a:srgbClr val="FFFF00"/>
                    </a:solidFill>
                    <a:round/>
                    <a:headEnd/>
                    <a:tailEnd/>
                  </a:ln>
                  <a:solidFill>
                    <a:srgbClr val="FFCC00"/>
                  </a:solidFill>
                  <a:effectLst>
                    <a:outerShdw dist="35921" dir="2700000" algn="ctr" rotWithShape="0">
                      <a:srgbClr val="990000"/>
                    </a:outerShdw>
                  </a:effectLst>
                  <a:latin typeface="Times New Roman"/>
                  <a:cs typeface="Times New Roman"/>
                </a:endParaRPr>
              </a:p>
            </p:txBody>
          </p:sp>
        </p:grpSp>
      </p:grpSp>
      <p:sp>
        <p:nvSpPr>
          <p:cNvPr id="546018" name="Oval 226"/>
          <p:cNvSpPr>
            <a:spLocks noChangeArrowheads="1"/>
          </p:cNvSpPr>
          <p:nvPr/>
        </p:nvSpPr>
        <p:spPr bwMode="auto">
          <a:xfrm>
            <a:off x="1086678" y="3126687"/>
            <a:ext cx="2425700" cy="762000"/>
          </a:xfrm>
          <a:prstGeom prst="ellipse">
            <a:avLst/>
          </a:prstGeom>
          <a:noFill/>
          <a:ln w="19050" algn="ctr">
            <a:solidFill>
              <a:schemeClr val="accent2"/>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txBody>
          <a:bodyPr anchor="ctr">
            <a:spAutoFit/>
          </a:bodyPr>
          <a:lstStyle/>
          <a:p>
            <a:endParaRPr lang="zh-CN" altLang="en-US"/>
          </a:p>
        </p:txBody>
      </p:sp>
      <p:sp>
        <p:nvSpPr>
          <p:cNvPr id="546028" name="WordArt 236"/>
          <p:cNvSpPr>
            <a:spLocks noChangeArrowheads="1" noChangeShapeType="1" noTextEdit="1"/>
          </p:cNvSpPr>
          <p:nvPr/>
        </p:nvSpPr>
        <p:spPr bwMode="auto">
          <a:xfrm>
            <a:off x="642178" y="3980145"/>
            <a:ext cx="1827213" cy="303212"/>
          </a:xfrm>
          <a:prstGeom prst="rect">
            <a:avLst/>
          </a:prstGeom>
        </p:spPr>
        <p:txBody>
          <a:bodyPr wrap="none" fromWordArt="1">
            <a:prstTxWarp prst="textPlain">
              <a:avLst>
                <a:gd name="adj" fmla="val 50000"/>
              </a:avLst>
            </a:prstTxWarp>
          </a:bodyPr>
          <a:lstStyle/>
          <a:p>
            <a:r>
              <a:rPr lang="zh-CN" altLang="en-US" sz="3600" b="1" kern="10" dirty="0">
                <a:ln w="15875">
                  <a:solidFill>
                    <a:srgbClr val="3399FF"/>
                  </a:solidFill>
                  <a:round/>
                  <a:headEnd/>
                  <a:tailEnd/>
                </a:ln>
                <a:effectLst>
                  <a:outerShdw dist="53882" dir="2700000" algn="ctr" rotWithShape="0">
                    <a:schemeClr val="bg2">
                      <a:alpha val="50000"/>
                    </a:schemeClr>
                  </a:outerShdw>
                </a:effectLst>
                <a:latin typeface="方正舒体"/>
                <a:ea typeface="方正舒体"/>
              </a:rPr>
              <a:t>从直观上看：</a:t>
            </a:r>
          </a:p>
        </p:txBody>
      </p:sp>
      <p:sp>
        <p:nvSpPr>
          <p:cNvPr id="546029" name="Line 237"/>
          <p:cNvSpPr>
            <a:spLocks noChangeShapeType="1"/>
          </p:cNvSpPr>
          <p:nvPr/>
        </p:nvSpPr>
        <p:spPr bwMode="auto">
          <a:xfrm>
            <a:off x="2166178" y="4680232"/>
            <a:ext cx="4508500" cy="0"/>
          </a:xfrm>
          <a:prstGeom prst="line">
            <a:avLst/>
          </a:prstGeom>
          <a:noFill/>
          <a:ln w="28575">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546084" name="Group 292"/>
          <p:cNvGrpSpPr>
            <a:grpSpLocks/>
          </p:cNvGrpSpPr>
          <p:nvPr/>
        </p:nvGrpSpPr>
        <p:grpSpPr bwMode="auto">
          <a:xfrm>
            <a:off x="4900184" y="4631968"/>
            <a:ext cx="444500" cy="469900"/>
            <a:chOff x="3100" y="3497"/>
            <a:chExt cx="280" cy="296"/>
          </a:xfrm>
        </p:grpSpPr>
        <p:sp>
          <p:nvSpPr>
            <p:cNvPr id="546032" name="Oval 240"/>
            <p:cNvSpPr>
              <a:spLocks noChangeArrowheads="1"/>
            </p:cNvSpPr>
            <p:nvPr/>
          </p:nvSpPr>
          <p:spPr bwMode="auto">
            <a:xfrm>
              <a:off x="3209" y="3505"/>
              <a:ext cx="56" cy="56"/>
            </a:xfrm>
            <a:prstGeom prst="ellipse">
              <a:avLst/>
            </a:prstGeom>
            <a:gradFill rotWithShape="1">
              <a:gsLst>
                <a:gs pos="0">
                  <a:srgbClr val="FFFF00"/>
                </a:gs>
                <a:gs pos="100000">
                  <a:srgbClr val="FF0000"/>
                </a:gs>
              </a:gsLst>
              <a:path path="shape">
                <a:fillToRect l="50000" t="50000" r="50000" b="50000"/>
              </a:path>
            </a:gradFill>
            <a:ln>
              <a:noFill/>
            </a:ln>
            <a:effectLst/>
            <a:extLst>
              <a:ext uri="{91240B29-F687-4F45-9708-019B960494DF}">
                <a14:hiddenLine xmlns:a14="http://schemas.microsoft.com/office/drawing/2010/main" w="9525" algn="ctr">
                  <a:solidFill>
                    <a:srgbClr val="FFFF00"/>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46033" name="Object 241"/>
            <p:cNvGraphicFramePr>
              <a:graphicFrameLocks noChangeAspect="1"/>
            </p:cNvGraphicFramePr>
            <p:nvPr>
              <p:extLst>
                <p:ext uri="{D42A27DB-BD31-4B8C-83A1-F6EECF244321}">
                  <p14:modId xmlns:p14="http://schemas.microsoft.com/office/powerpoint/2010/main" val="2668372621"/>
                </p:ext>
              </p:extLst>
            </p:nvPr>
          </p:nvGraphicFramePr>
          <p:xfrm>
            <a:off x="3100" y="3497"/>
            <a:ext cx="280" cy="296"/>
          </p:xfrm>
          <a:graphic>
            <a:graphicData uri="http://schemas.openxmlformats.org/presentationml/2006/ole">
              <mc:AlternateContent xmlns:mc="http://schemas.openxmlformats.org/markup-compatibility/2006">
                <mc:Choice xmlns:v="urn:schemas-microsoft-com:vml" Requires="v">
                  <p:oleObj name="Equation" r:id="rId8" imgW="177480" imgH="190440" progId="Equation.DSMT4">
                    <p:embed/>
                  </p:oleObj>
                </mc:Choice>
                <mc:Fallback>
                  <p:oleObj name="Equation" r:id="rId8" imgW="177480" imgH="190440" progId="Equation.DSMT4">
                    <p:embed/>
                    <p:pic>
                      <p:nvPicPr>
                        <p:cNvPr id="0" name="Object 241"/>
                        <p:cNvPicPr>
                          <a:picLocks noChangeAspect="1" noChangeArrowheads="1"/>
                        </p:cNvPicPr>
                        <p:nvPr/>
                      </p:nvPicPr>
                      <p:blipFill>
                        <a:blip r:embed="rId9"/>
                        <a:srcRect/>
                        <a:stretch>
                          <a:fillRect/>
                        </a:stretch>
                      </p:blipFill>
                      <p:spPr bwMode="auto">
                        <a:xfrm>
                          <a:off x="3100" y="3497"/>
                          <a:ext cx="280" cy="2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6034" name="Oval 242"/>
          <p:cNvSpPr>
            <a:spLocks noChangeArrowheads="1"/>
          </p:cNvSpPr>
          <p:nvPr/>
        </p:nvSpPr>
        <p:spPr bwMode="auto">
          <a:xfrm>
            <a:off x="3399666" y="4631020"/>
            <a:ext cx="88900" cy="88900"/>
          </a:xfrm>
          <a:prstGeom prst="ellipse">
            <a:avLst/>
          </a:prstGeom>
          <a:gradFill rotWithShape="1">
            <a:gsLst>
              <a:gs pos="0">
                <a:srgbClr val="FFFF00"/>
              </a:gs>
              <a:gs pos="100000">
                <a:srgbClr val="FF0000"/>
              </a:gs>
            </a:gsLst>
            <a:path path="shape">
              <a:fillToRect l="50000" t="50000" r="50000" b="50000"/>
            </a:path>
          </a:gradFill>
          <a:ln>
            <a:noFill/>
          </a:ln>
          <a:effectLst/>
          <a:extLst>
            <a:ext uri="{91240B29-F687-4F45-9708-019B960494DF}">
              <a14:hiddenLine xmlns:a14="http://schemas.microsoft.com/office/drawing/2010/main" w="9525" algn="ctr">
                <a:solidFill>
                  <a:srgbClr val="FFFF00"/>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46035" name="Object 243"/>
          <p:cNvGraphicFramePr>
            <a:graphicFrameLocks noChangeAspect="1"/>
          </p:cNvGraphicFramePr>
          <p:nvPr>
            <p:extLst>
              <p:ext uri="{D42A27DB-BD31-4B8C-83A1-F6EECF244321}">
                <p14:modId xmlns:p14="http://schemas.microsoft.com/office/powerpoint/2010/main" val="4198413355"/>
              </p:ext>
            </p:extLst>
          </p:nvPr>
        </p:nvGraphicFramePr>
        <p:xfrm>
          <a:off x="3267903" y="4254782"/>
          <a:ext cx="412750" cy="407988"/>
        </p:xfrm>
        <a:graphic>
          <a:graphicData uri="http://schemas.openxmlformats.org/presentationml/2006/ole">
            <mc:AlternateContent xmlns:mc="http://schemas.openxmlformats.org/markup-compatibility/2006">
              <mc:Choice xmlns:v="urn:schemas-microsoft-com:vml" Requires="v">
                <p:oleObj name="Equation" r:id="rId10" imgW="164880" imgH="164880" progId="Equation.DSMT4">
                  <p:embed/>
                </p:oleObj>
              </mc:Choice>
              <mc:Fallback>
                <p:oleObj name="Equation" r:id="rId10" imgW="164880" imgH="164880" progId="Equation.DSMT4">
                  <p:embed/>
                  <p:pic>
                    <p:nvPicPr>
                      <p:cNvPr id="0" name="Object 243"/>
                      <p:cNvPicPr>
                        <a:picLocks noChangeAspect="1" noChangeArrowheads="1"/>
                      </p:cNvPicPr>
                      <p:nvPr/>
                    </p:nvPicPr>
                    <p:blipFill>
                      <a:blip r:embed="rId11"/>
                      <a:srcRect/>
                      <a:stretch>
                        <a:fillRect/>
                      </a:stretch>
                    </p:blipFill>
                    <p:spPr bwMode="auto">
                      <a:xfrm>
                        <a:off x="3267903" y="4254782"/>
                        <a:ext cx="412750" cy="4079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6049" name="Group 257"/>
          <p:cNvGrpSpPr>
            <a:grpSpLocks/>
          </p:cNvGrpSpPr>
          <p:nvPr/>
        </p:nvGrpSpPr>
        <p:grpSpPr bwMode="auto">
          <a:xfrm>
            <a:off x="3310766" y="3837270"/>
            <a:ext cx="4097337" cy="374650"/>
            <a:chOff x="2201" y="3229"/>
            <a:chExt cx="2581" cy="236"/>
          </a:xfrm>
        </p:grpSpPr>
        <p:sp>
          <p:nvSpPr>
            <p:cNvPr id="546037" name="AutoShape 245"/>
            <p:cNvSpPr>
              <a:spLocks noChangeArrowheads="1"/>
            </p:cNvSpPr>
            <p:nvPr/>
          </p:nvSpPr>
          <p:spPr bwMode="auto">
            <a:xfrm>
              <a:off x="2201" y="3229"/>
              <a:ext cx="2581" cy="236"/>
            </a:xfrm>
            <a:prstGeom prst="wedgeRectCallout">
              <a:avLst>
                <a:gd name="adj1" fmla="val -21176"/>
                <a:gd name="adj2" fmla="val 86019"/>
              </a:avLst>
            </a:prstGeom>
            <a:solidFill>
              <a:schemeClr val="accent2"/>
            </a:soli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25000"/>
                </a:spcBef>
              </a:pPr>
              <a:endParaRPr lang="zh-CN" altLang="zh-CN" b="1">
                <a:solidFill>
                  <a:srgbClr val="FFFF00"/>
                </a:solidFill>
                <a:effectLst>
                  <a:outerShdw blurRad="38100" dist="38100" dir="2700000" algn="tl">
                    <a:srgbClr val="000000"/>
                  </a:outerShdw>
                </a:effectLst>
              </a:endParaRPr>
            </a:p>
          </p:txBody>
        </p:sp>
        <p:sp>
          <p:nvSpPr>
            <p:cNvPr id="546038" name="WordArt 246"/>
            <p:cNvSpPr>
              <a:spLocks noChangeArrowheads="1" noChangeShapeType="1" noTextEdit="1"/>
            </p:cNvSpPr>
            <p:nvPr/>
          </p:nvSpPr>
          <p:spPr bwMode="auto">
            <a:xfrm>
              <a:off x="2242" y="3258"/>
              <a:ext cx="2487" cy="172"/>
            </a:xfrm>
            <a:prstGeom prst="rect">
              <a:avLst/>
            </a:prstGeom>
          </p:spPr>
          <p:txBody>
            <a:bodyPr wrap="none" fromWordArt="1">
              <a:prstTxWarp prst="textPlain">
                <a:avLst>
                  <a:gd name="adj" fmla="val 50000"/>
                </a:avLst>
              </a:prstTxWarp>
            </a:bodyPr>
            <a:lstStyle/>
            <a:p>
              <a:r>
                <a:rPr lang="zh-CN" altLang="en-US" sz="3600" kern="10">
                  <a:ln w="12700">
                    <a:solidFill>
                      <a:srgbClr val="FFFF00"/>
                    </a:solidFill>
                    <a:round/>
                    <a:headEnd/>
                    <a:tailEnd/>
                  </a:ln>
                  <a:solidFill>
                    <a:srgbClr val="FFCC00"/>
                  </a:solidFill>
                  <a:effectLst>
                    <a:outerShdw dist="35921" dir="2700000" algn="ctr" rotWithShape="0">
                      <a:srgbClr val="990000"/>
                    </a:outerShdw>
                  </a:effectLst>
                  <a:latin typeface="黑体"/>
                  <a:ea typeface="黑体"/>
                </a:rPr>
                <a:t>两点之间的距离越大越容易分辨</a:t>
              </a:r>
            </a:p>
          </p:txBody>
        </p:sp>
      </p:grpSp>
      <p:sp>
        <p:nvSpPr>
          <p:cNvPr id="546048" name="AutoShape 256"/>
          <p:cNvSpPr>
            <a:spLocks/>
          </p:cNvSpPr>
          <p:nvPr/>
        </p:nvSpPr>
        <p:spPr bwMode="auto">
          <a:xfrm rot="5400000">
            <a:off x="4418047" y="3865051"/>
            <a:ext cx="177800" cy="1281112"/>
          </a:xfrm>
          <a:prstGeom prst="leftBrace">
            <a:avLst>
              <a:gd name="adj1" fmla="val 60045"/>
              <a:gd name="adj2" fmla="val 50000"/>
            </a:avLst>
          </a:prstGeom>
          <a:noFill/>
          <a:ln w="19050">
            <a:solidFill>
              <a:srgbClr val="FF0000"/>
            </a:solidFill>
            <a:round/>
            <a:headEnd/>
            <a:tailEnd type="none" w="lg" len="lg"/>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grpSp>
        <p:nvGrpSpPr>
          <p:cNvPr id="546063" name="Group 271"/>
          <p:cNvGrpSpPr>
            <a:grpSpLocks/>
          </p:cNvGrpSpPr>
          <p:nvPr/>
        </p:nvGrpSpPr>
        <p:grpSpPr bwMode="auto">
          <a:xfrm>
            <a:off x="3337753" y="4705632"/>
            <a:ext cx="5214938" cy="917575"/>
            <a:chOff x="2218" y="3608"/>
            <a:chExt cx="3285" cy="578"/>
          </a:xfrm>
        </p:grpSpPr>
        <p:sp>
          <p:nvSpPr>
            <p:cNvPr id="546054" name="Freeform 262"/>
            <p:cNvSpPr>
              <a:spLocks/>
            </p:cNvSpPr>
            <p:nvPr/>
          </p:nvSpPr>
          <p:spPr bwMode="auto">
            <a:xfrm>
              <a:off x="3384" y="3608"/>
              <a:ext cx="232" cy="376"/>
            </a:xfrm>
            <a:custGeom>
              <a:avLst/>
              <a:gdLst>
                <a:gd name="T0" fmla="*/ 208 w 208"/>
                <a:gd name="T1" fmla="*/ 280 h 280"/>
                <a:gd name="T2" fmla="*/ 160 w 208"/>
                <a:gd name="T3" fmla="*/ 128 h 280"/>
                <a:gd name="T4" fmla="*/ 88 w 208"/>
                <a:gd name="T5" fmla="*/ 56 h 280"/>
                <a:gd name="T6" fmla="*/ 0 w 208"/>
                <a:gd name="T7" fmla="*/ 0 h 280"/>
              </a:gdLst>
              <a:ahLst/>
              <a:cxnLst>
                <a:cxn ang="0">
                  <a:pos x="T0" y="T1"/>
                </a:cxn>
                <a:cxn ang="0">
                  <a:pos x="T2" y="T3"/>
                </a:cxn>
                <a:cxn ang="0">
                  <a:pos x="T4" y="T5"/>
                </a:cxn>
                <a:cxn ang="0">
                  <a:pos x="T6" y="T7"/>
                </a:cxn>
              </a:cxnLst>
              <a:rect l="0" t="0" r="r" b="b"/>
              <a:pathLst>
                <a:path w="208" h="280">
                  <a:moveTo>
                    <a:pt x="208" y="280"/>
                  </a:moveTo>
                  <a:cubicBezTo>
                    <a:pt x="194" y="222"/>
                    <a:pt x="180" y="165"/>
                    <a:pt x="160" y="128"/>
                  </a:cubicBezTo>
                  <a:cubicBezTo>
                    <a:pt x="140" y="91"/>
                    <a:pt x="115" y="77"/>
                    <a:pt x="88" y="56"/>
                  </a:cubicBezTo>
                  <a:cubicBezTo>
                    <a:pt x="61" y="35"/>
                    <a:pt x="30" y="17"/>
                    <a:pt x="0" y="0"/>
                  </a:cubicBezTo>
                </a:path>
              </a:pathLst>
            </a:custGeom>
            <a:solidFill>
              <a:schemeClr val="bg1"/>
            </a:solidFill>
            <a:ln w="28575" cap="flat" cmpd="sng">
              <a:solidFill>
                <a:schemeClr val="accent2"/>
              </a:solidFill>
              <a:prstDash val="solid"/>
              <a:round/>
              <a:headEnd type="none" w="med" len="med"/>
              <a:tailEnd type="stealth" w="lg" len="lg"/>
            </a:ln>
            <a:effectLst>
              <a:outerShdw dist="107763" dir="2700000" algn="ctr" rotWithShape="0">
                <a:schemeClr val="bg2">
                  <a:alpha val="50000"/>
                </a:schemeClr>
              </a:outerShdw>
            </a:effectLst>
          </p:spPr>
          <p:txBody>
            <a:bodyPr anchor="ctr">
              <a:spAutoFit/>
            </a:bodyPr>
            <a:lstStyle/>
            <a:p>
              <a:endParaRPr lang="zh-CN" altLang="en-US"/>
            </a:p>
          </p:txBody>
        </p:sp>
        <p:grpSp>
          <p:nvGrpSpPr>
            <p:cNvPr id="546055" name="Group 263"/>
            <p:cNvGrpSpPr>
              <a:grpSpLocks/>
            </p:cNvGrpSpPr>
            <p:nvPr/>
          </p:nvGrpSpPr>
          <p:grpSpPr bwMode="auto">
            <a:xfrm>
              <a:off x="2218" y="3950"/>
              <a:ext cx="3285" cy="236"/>
              <a:chOff x="2178" y="3886"/>
              <a:chExt cx="3285" cy="236"/>
            </a:xfrm>
          </p:grpSpPr>
          <p:sp>
            <p:nvSpPr>
              <p:cNvPr id="546051" name="AutoShape 259"/>
              <p:cNvSpPr>
                <a:spLocks noChangeArrowheads="1"/>
              </p:cNvSpPr>
              <p:nvPr/>
            </p:nvSpPr>
            <p:spPr bwMode="auto">
              <a:xfrm>
                <a:off x="2178" y="3886"/>
                <a:ext cx="3285" cy="236"/>
              </a:xfrm>
              <a:prstGeom prst="wedgeRectCallout">
                <a:avLst>
                  <a:gd name="adj1" fmla="val -15417"/>
                  <a:gd name="adj2" fmla="val -32625"/>
                </a:avLst>
              </a:prstGeom>
              <a:solidFill>
                <a:schemeClr val="accent2"/>
              </a:soli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25000"/>
                  </a:spcBef>
                </a:pPr>
                <a:endParaRPr lang="zh-CN" altLang="zh-CN" b="1">
                  <a:solidFill>
                    <a:srgbClr val="FFFF00"/>
                  </a:solidFill>
                  <a:effectLst>
                    <a:outerShdw blurRad="38100" dist="38100" dir="2700000" algn="tl">
                      <a:srgbClr val="000000"/>
                    </a:outerShdw>
                  </a:effectLst>
                </a:endParaRPr>
              </a:p>
            </p:txBody>
          </p:sp>
          <p:sp>
            <p:nvSpPr>
              <p:cNvPr id="546052" name="WordArt 260"/>
              <p:cNvSpPr>
                <a:spLocks noChangeArrowheads="1" noChangeShapeType="1" noTextEdit="1"/>
              </p:cNvSpPr>
              <p:nvPr/>
            </p:nvSpPr>
            <p:spPr bwMode="auto">
              <a:xfrm>
                <a:off x="2246" y="3915"/>
                <a:ext cx="3164" cy="172"/>
              </a:xfrm>
              <a:prstGeom prst="rect">
                <a:avLst/>
              </a:prstGeom>
            </p:spPr>
            <p:txBody>
              <a:bodyPr wrap="none" fromWordArt="1">
                <a:prstTxWarp prst="textPlain">
                  <a:avLst>
                    <a:gd name="adj" fmla="val 50000"/>
                  </a:avLst>
                </a:prstTxWarp>
              </a:bodyPr>
              <a:lstStyle/>
              <a:p>
                <a:r>
                  <a:rPr lang="zh-CN" altLang="en-US" sz="3600" kern="10" dirty="0">
                    <a:ln w="12700">
                      <a:solidFill>
                        <a:srgbClr val="FFFF00"/>
                      </a:solidFill>
                      <a:round/>
                      <a:headEnd/>
                      <a:tailEnd/>
                    </a:ln>
                    <a:solidFill>
                      <a:srgbClr val="FFCC00"/>
                    </a:solidFill>
                    <a:effectLst>
                      <a:outerShdw dist="35921" dir="2700000" algn="ctr" rotWithShape="0">
                        <a:srgbClr val="990000"/>
                      </a:outerShdw>
                    </a:effectLst>
                    <a:latin typeface="黑体"/>
                    <a:ea typeface="黑体"/>
                  </a:rPr>
                  <a:t>两点越接近越难分辨</a:t>
                </a:r>
                <a:r>
                  <a:rPr lang="en-US" altLang="zh-CN" sz="3600" kern="10" dirty="0">
                    <a:ln w="12700">
                      <a:solidFill>
                        <a:srgbClr val="FFFF00"/>
                      </a:solidFill>
                      <a:round/>
                      <a:headEnd/>
                      <a:tailEnd/>
                    </a:ln>
                    <a:solidFill>
                      <a:srgbClr val="FFCC00"/>
                    </a:solidFill>
                    <a:effectLst>
                      <a:outerShdw dist="35921" dir="2700000" algn="ctr" rotWithShape="0">
                        <a:srgbClr val="990000"/>
                      </a:outerShdw>
                    </a:effectLst>
                    <a:latin typeface="黑体"/>
                    <a:ea typeface="黑体"/>
                  </a:rPr>
                  <a:t>,</a:t>
                </a:r>
                <a:r>
                  <a:rPr lang="zh-CN" altLang="en-US" sz="3600" kern="10" dirty="0">
                    <a:ln w="12700">
                      <a:solidFill>
                        <a:srgbClr val="FFFF00"/>
                      </a:solidFill>
                      <a:round/>
                      <a:headEnd/>
                      <a:tailEnd/>
                    </a:ln>
                    <a:solidFill>
                      <a:srgbClr val="FFCC00"/>
                    </a:solidFill>
                    <a:effectLst>
                      <a:outerShdw dist="35921" dir="2700000" algn="ctr" rotWithShape="0">
                        <a:srgbClr val="990000"/>
                      </a:outerShdw>
                    </a:effectLst>
                    <a:latin typeface="黑体"/>
                    <a:ea typeface="黑体"/>
                  </a:rPr>
                  <a:t>重合时</a:t>
                </a:r>
                <a:r>
                  <a:rPr lang="en-US" altLang="zh-CN" sz="3600" kern="10" dirty="0">
                    <a:ln w="12700">
                      <a:solidFill>
                        <a:srgbClr val="FFFF00"/>
                      </a:solidFill>
                      <a:round/>
                      <a:headEnd/>
                      <a:tailEnd/>
                    </a:ln>
                    <a:solidFill>
                      <a:srgbClr val="FFCC00"/>
                    </a:solidFill>
                    <a:effectLst>
                      <a:outerShdw dist="35921" dir="2700000" algn="ctr" rotWithShape="0">
                        <a:srgbClr val="990000"/>
                      </a:outerShdw>
                    </a:effectLst>
                    <a:latin typeface="黑体"/>
                    <a:ea typeface="黑体"/>
                  </a:rPr>
                  <a:t>I</a:t>
                </a:r>
                <a:r>
                  <a:rPr lang="zh-CN" altLang="en-US" sz="3600" kern="10" dirty="0">
                    <a:ln w="12700">
                      <a:solidFill>
                        <a:srgbClr val="FFFF00"/>
                      </a:solidFill>
                      <a:round/>
                      <a:headEnd/>
                      <a:tailEnd/>
                    </a:ln>
                    <a:solidFill>
                      <a:srgbClr val="FFCC00"/>
                    </a:solidFill>
                    <a:effectLst>
                      <a:outerShdw dist="35921" dir="2700000" algn="ctr" rotWithShape="0">
                        <a:srgbClr val="990000"/>
                      </a:outerShdw>
                    </a:effectLst>
                    <a:latin typeface="黑体"/>
                    <a:ea typeface="黑体"/>
                  </a:rPr>
                  <a:t>类风险最大</a:t>
                </a:r>
              </a:p>
            </p:txBody>
          </p:sp>
        </p:grpSp>
      </p:grpSp>
      <p:grpSp>
        <p:nvGrpSpPr>
          <p:cNvPr id="546064" name="Group 272"/>
          <p:cNvGrpSpPr>
            <a:grpSpLocks/>
          </p:cNvGrpSpPr>
          <p:nvPr/>
        </p:nvGrpSpPr>
        <p:grpSpPr bwMode="auto">
          <a:xfrm>
            <a:off x="2069341" y="4754845"/>
            <a:ext cx="1468437" cy="374650"/>
            <a:chOff x="1291" y="3583"/>
            <a:chExt cx="925" cy="236"/>
          </a:xfrm>
        </p:grpSpPr>
        <p:sp>
          <p:nvSpPr>
            <p:cNvPr id="546060" name="AutoShape 268"/>
            <p:cNvSpPr>
              <a:spLocks noChangeArrowheads="1"/>
            </p:cNvSpPr>
            <p:nvPr/>
          </p:nvSpPr>
          <p:spPr bwMode="auto">
            <a:xfrm>
              <a:off x="1291" y="3583"/>
              <a:ext cx="925" cy="236"/>
            </a:xfrm>
            <a:prstGeom prst="wedgeRectCallout">
              <a:avLst>
                <a:gd name="adj1" fmla="val 70218"/>
                <a:gd name="adj2" fmla="val -63134"/>
              </a:avLst>
            </a:prstGeom>
            <a:solidFill>
              <a:schemeClr val="accent2"/>
            </a:soli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25000"/>
                </a:spcBef>
              </a:pPr>
              <a:endParaRPr lang="zh-CN" altLang="zh-CN" b="1">
                <a:solidFill>
                  <a:srgbClr val="FFFF00"/>
                </a:solidFill>
                <a:effectLst>
                  <a:outerShdw blurRad="38100" dist="38100" dir="2700000" algn="tl">
                    <a:srgbClr val="000000"/>
                  </a:outerShdw>
                </a:effectLst>
              </a:endParaRPr>
            </a:p>
          </p:txBody>
        </p:sp>
        <p:sp>
          <p:nvSpPr>
            <p:cNvPr id="546061" name="WordArt 269"/>
            <p:cNvSpPr>
              <a:spLocks noChangeArrowheads="1" noChangeShapeType="1" noTextEdit="1"/>
            </p:cNvSpPr>
            <p:nvPr/>
          </p:nvSpPr>
          <p:spPr bwMode="auto">
            <a:xfrm>
              <a:off x="1333" y="3612"/>
              <a:ext cx="822" cy="172"/>
            </a:xfrm>
            <a:prstGeom prst="rect">
              <a:avLst/>
            </a:prstGeom>
          </p:spPr>
          <p:txBody>
            <a:bodyPr wrap="none" fromWordArt="1">
              <a:prstTxWarp prst="textPlain">
                <a:avLst>
                  <a:gd name="adj" fmla="val 50000"/>
                </a:avLst>
              </a:prstTxWarp>
            </a:bodyPr>
            <a:lstStyle/>
            <a:p>
              <a:r>
                <a:rPr lang="zh-CN" altLang="en-US" sz="3600" kern="10">
                  <a:ln w="12700">
                    <a:solidFill>
                      <a:srgbClr val="FFFF00"/>
                    </a:solidFill>
                    <a:round/>
                    <a:headEnd/>
                    <a:tailEnd/>
                  </a:ln>
                  <a:solidFill>
                    <a:srgbClr val="FFCC00"/>
                  </a:solidFill>
                  <a:effectLst>
                    <a:outerShdw dist="35921" dir="2700000" algn="ctr" rotWithShape="0">
                      <a:srgbClr val="990000"/>
                    </a:outerShdw>
                  </a:effectLst>
                  <a:latin typeface="黑体"/>
                  <a:ea typeface="黑体"/>
                </a:rPr>
                <a:t>位置未知</a:t>
              </a:r>
            </a:p>
          </p:txBody>
        </p:sp>
      </p:grpSp>
      <p:graphicFrame>
        <p:nvGraphicFramePr>
          <p:cNvPr id="546031" name="Object 239"/>
          <p:cNvGraphicFramePr>
            <a:graphicFrameLocks noChangeAspect="1"/>
          </p:cNvGraphicFramePr>
          <p:nvPr>
            <p:extLst>
              <p:ext uri="{D42A27DB-BD31-4B8C-83A1-F6EECF244321}">
                <p14:modId xmlns:p14="http://schemas.microsoft.com/office/powerpoint/2010/main" val="4246910955"/>
              </p:ext>
            </p:extLst>
          </p:nvPr>
        </p:nvGraphicFramePr>
        <p:xfrm>
          <a:off x="3679066" y="4700870"/>
          <a:ext cx="349250" cy="376237"/>
        </p:xfrm>
        <a:graphic>
          <a:graphicData uri="http://schemas.openxmlformats.org/presentationml/2006/ole">
            <mc:AlternateContent xmlns:mc="http://schemas.openxmlformats.org/markup-compatibility/2006">
              <mc:Choice xmlns:v="urn:schemas-microsoft-com:vml" Requires="v">
                <p:oleObj name="Equation" r:id="rId12" imgW="139680" imgH="152280" progId="Equation.DSMT4">
                  <p:embed/>
                </p:oleObj>
              </mc:Choice>
              <mc:Fallback>
                <p:oleObj name="Equation" r:id="rId12" imgW="139680" imgH="152280" progId="Equation.DSMT4">
                  <p:embed/>
                  <p:pic>
                    <p:nvPicPr>
                      <p:cNvPr id="0" name="Object 239"/>
                      <p:cNvPicPr>
                        <a:picLocks noChangeAspect="1" noChangeArrowheads="1"/>
                      </p:cNvPicPr>
                      <p:nvPr/>
                    </p:nvPicPr>
                    <p:blipFill>
                      <a:blip r:embed="rId13"/>
                      <a:srcRect/>
                      <a:stretch>
                        <a:fillRect/>
                      </a:stretch>
                    </p:blipFill>
                    <p:spPr bwMode="auto">
                      <a:xfrm>
                        <a:off x="3679066" y="4700870"/>
                        <a:ext cx="349250" cy="3762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085" name="Object 293"/>
          <p:cNvGraphicFramePr>
            <a:graphicFrameLocks noChangeAspect="1"/>
          </p:cNvGraphicFramePr>
          <p:nvPr>
            <p:extLst>
              <p:ext uri="{D42A27DB-BD31-4B8C-83A1-F6EECF244321}">
                <p14:modId xmlns:p14="http://schemas.microsoft.com/office/powerpoint/2010/main" val="1965120407"/>
              </p:ext>
            </p:extLst>
          </p:nvPr>
        </p:nvGraphicFramePr>
        <p:xfrm>
          <a:off x="4756978" y="4781832"/>
          <a:ext cx="277813" cy="250825"/>
        </p:xfrm>
        <a:graphic>
          <a:graphicData uri="http://schemas.openxmlformats.org/presentationml/2006/ole">
            <mc:AlternateContent xmlns:mc="http://schemas.openxmlformats.org/markup-compatibility/2006">
              <mc:Choice xmlns:v="urn:schemas-microsoft-com:vml" Requires="v">
                <p:oleObj name="Equation" r:id="rId14" imgW="114120" imgH="101520" progId="Equation.DSMT4">
                  <p:embed/>
                </p:oleObj>
              </mc:Choice>
              <mc:Fallback>
                <p:oleObj name="Equation" r:id="rId14" imgW="114120" imgH="101520" progId="Equation.DSMT4">
                  <p:embed/>
                  <p:pic>
                    <p:nvPicPr>
                      <p:cNvPr id="0" name="Object 29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6978" y="4781832"/>
                        <a:ext cx="277813" cy="250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6030" name="Oval 238"/>
          <p:cNvSpPr>
            <a:spLocks noChangeArrowheads="1"/>
          </p:cNvSpPr>
          <p:nvPr/>
        </p:nvSpPr>
        <p:spPr bwMode="auto">
          <a:xfrm>
            <a:off x="3817178" y="4629432"/>
            <a:ext cx="88900" cy="88900"/>
          </a:xfrm>
          <a:prstGeom prst="ellipse">
            <a:avLst/>
          </a:prstGeom>
          <a:gradFill rotWithShape="1">
            <a:gsLst>
              <a:gs pos="0">
                <a:schemeClr val="tx1"/>
              </a:gs>
              <a:gs pos="100000">
                <a:srgbClr val="FF0000"/>
              </a:gs>
            </a:gsLst>
            <a:path path="shape">
              <a:fillToRect l="50000" t="50000" r="50000" b="50000"/>
            </a:path>
          </a:gradFill>
          <a:ln>
            <a:noFill/>
          </a:ln>
          <a:effectLst/>
          <a:extLst>
            <a:ext uri="{91240B29-F687-4F45-9708-019B960494DF}">
              <a14:hiddenLine xmlns:a14="http://schemas.microsoft.com/office/drawing/2010/main" w="9525" algn="ctr">
                <a:solidFill>
                  <a:srgbClr val="FFFF00"/>
                </a:solidFill>
                <a:round/>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45877"/>
                                        </p:tgtEl>
                                        <p:attrNameLst>
                                          <p:attrName>style.visibility</p:attrName>
                                        </p:attrNameLst>
                                      </p:cBhvr>
                                      <p:to>
                                        <p:strVal val="visible"/>
                                      </p:to>
                                    </p:set>
                                    <p:animEffect transition="in" filter="dissolve">
                                      <p:cBhvr>
                                        <p:cTn id="7" dur="500"/>
                                        <p:tgtEl>
                                          <p:spTgt spid="5458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45878"/>
                                        </p:tgtEl>
                                        <p:attrNameLst>
                                          <p:attrName>style.visibility</p:attrName>
                                        </p:attrNameLst>
                                      </p:cBhvr>
                                      <p:to>
                                        <p:strVal val="visible"/>
                                      </p:to>
                                    </p:set>
                                    <p:animEffect transition="in" filter="dissolve">
                                      <p:cBhvr>
                                        <p:cTn id="12" dur="500"/>
                                        <p:tgtEl>
                                          <p:spTgt spid="5458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0" fill="hold" nodeType="clickEffect">
                                  <p:stCondLst>
                                    <p:cond delay="0"/>
                                  </p:stCondLst>
                                  <p:childTnLst>
                                    <p:set>
                                      <p:cBhvr>
                                        <p:cTn id="16" dur="1" fill="hold">
                                          <p:stCondLst>
                                            <p:cond delay="0"/>
                                          </p:stCondLst>
                                        </p:cTn>
                                        <p:tgtEl>
                                          <p:spTgt spid="545919"/>
                                        </p:tgtEl>
                                        <p:attrNameLst>
                                          <p:attrName>style.visibility</p:attrName>
                                        </p:attrNameLst>
                                      </p:cBhvr>
                                      <p:to>
                                        <p:strVal val="visible"/>
                                      </p:to>
                                    </p:set>
                                    <p:anim calcmode="lin" valueType="num">
                                      <p:cBhvr>
                                        <p:cTn id="17" dur="500" fill="hold"/>
                                        <p:tgtEl>
                                          <p:spTgt spid="545919"/>
                                        </p:tgtEl>
                                        <p:attrNameLst>
                                          <p:attrName>ppt_w</p:attrName>
                                        </p:attrNameLst>
                                      </p:cBhvr>
                                      <p:tavLst>
                                        <p:tav tm="0">
                                          <p:val>
                                            <p:fltVal val="0"/>
                                          </p:val>
                                        </p:tav>
                                        <p:tav tm="100000">
                                          <p:val>
                                            <p:strVal val="#ppt_w"/>
                                          </p:val>
                                        </p:tav>
                                      </p:tavLst>
                                    </p:anim>
                                    <p:anim calcmode="lin" valueType="num">
                                      <p:cBhvr>
                                        <p:cTn id="18" dur="500" fill="hold"/>
                                        <p:tgtEl>
                                          <p:spTgt spid="545919"/>
                                        </p:tgtEl>
                                        <p:attrNameLst>
                                          <p:attrName>ppt_h</p:attrName>
                                        </p:attrNameLst>
                                      </p:cBhvr>
                                      <p:tavLst>
                                        <p:tav tm="0">
                                          <p:val>
                                            <p:fltVal val="0"/>
                                          </p:val>
                                        </p:tav>
                                        <p:tav tm="100000">
                                          <p:val>
                                            <p:strVal val="#ppt_h"/>
                                          </p:val>
                                        </p:tav>
                                      </p:tavLst>
                                    </p:anim>
                                    <p:animEffect transition="in" filter="fade">
                                      <p:cBhvr>
                                        <p:cTn id="19" dur="500"/>
                                        <p:tgtEl>
                                          <p:spTgt spid="5459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545992"/>
                                        </p:tgtEl>
                                        <p:attrNameLst>
                                          <p:attrName>style.visibility</p:attrName>
                                        </p:attrNameLst>
                                      </p:cBhvr>
                                      <p:to>
                                        <p:strVal val="visible"/>
                                      </p:to>
                                    </p:set>
                                    <p:animEffect transition="in" filter="dissolve">
                                      <p:cBhvr>
                                        <p:cTn id="24" dur="500"/>
                                        <p:tgtEl>
                                          <p:spTgt spid="54599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546018"/>
                                        </p:tgtEl>
                                        <p:attrNameLst>
                                          <p:attrName>style.visibility</p:attrName>
                                        </p:attrNameLst>
                                      </p:cBhvr>
                                      <p:to>
                                        <p:strVal val="visible"/>
                                      </p:to>
                                    </p:set>
                                    <p:anim calcmode="lin" valueType="num">
                                      <p:cBhvr>
                                        <p:cTn id="29" dur="500" fill="hold"/>
                                        <p:tgtEl>
                                          <p:spTgt spid="546018"/>
                                        </p:tgtEl>
                                        <p:attrNameLst>
                                          <p:attrName>ppt_w</p:attrName>
                                        </p:attrNameLst>
                                      </p:cBhvr>
                                      <p:tavLst>
                                        <p:tav tm="0">
                                          <p:val>
                                            <p:fltVal val="0"/>
                                          </p:val>
                                        </p:tav>
                                        <p:tav tm="100000">
                                          <p:val>
                                            <p:strVal val="#ppt_w"/>
                                          </p:val>
                                        </p:tav>
                                      </p:tavLst>
                                    </p:anim>
                                    <p:anim calcmode="lin" valueType="num">
                                      <p:cBhvr>
                                        <p:cTn id="30" dur="500" fill="hold"/>
                                        <p:tgtEl>
                                          <p:spTgt spid="546018"/>
                                        </p:tgtEl>
                                        <p:attrNameLst>
                                          <p:attrName>ppt_h</p:attrName>
                                        </p:attrNameLst>
                                      </p:cBhvr>
                                      <p:tavLst>
                                        <p:tav tm="0">
                                          <p:val>
                                            <p:fltVal val="0"/>
                                          </p:val>
                                        </p:tav>
                                        <p:tav tm="100000">
                                          <p:val>
                                            <p:strVal val="#ppt_h"/>
                                          </p:val>
                                        </p:tav>
                                      </p:tavLst>
                                    </p:anim>
                                    <p:animEffect transition="in" filter="fade">
                                      <p:cBhvr>
                                        <p:cTn id="31" dur="500"/>
                                        <p:tgtEl>
                                          <p:spTgt spid="546018"/>
                                        </p:tgtEl>
                                      </p:cBhvr>
                                    </p:animEffect>
                                  </p:childTnLst>
                                </p:cTn>
                              </p:par>
                              <p:par>
                                <p:cTn id="32" presetID="53" presetClass="entr" presetSubtype="0" fill="hold" nodeType="withEffect">
                                  <p:stCondLst>
                                    <p:cond delay="0"/>
                                  </p:stCondLst>
                                  <p:childTnLst>
                                    <p:set>
                                      <p:cBhvr>
                                        <p:cTn id="33" dur="1" fill="hold">
                                          <p:stCondLst>
                                            <p:cond delay="0"/>
                                          </p:stCondLst>
                                        </p:cTn>
                                        <p:tgtEl>
                                          <p:spTgt spid="546027"/>
                                        </p:tgtEl>
                                        <p:attrNameLst>
                                          <p:attrName>style.visibility</p:attrName>
                                        </p:attrNameLst>
                                      </p:cBhvr>
                                      <p:to>
                                        <p:strVal val="visible"/>
                                      </p:to>
                                    </p:set>
                                    <p:anim calcmode="lin" valueType="num">
                                      <p:cBhvr>
                                        <p:cTn id="34" dur="500" fill="hold"/>
                                        <p:tgtEl>
                                          <p:spTgt spid="546027"/>
                                        </p:tgtEl>
                                        <p:attrNameLst>
                                          <p:attrName>ppt_w</p:attrName>
                                        </p:attrNameLst>
                                      </p:cBhvr>
                                      <p:tavLst>
                                        <p:tav tm="0">
                                          <p:val>
                                            <p:fltVal val="0"/>
                                          </p:val>
                                        </p:tav>
                                        <p:tav tm="100000">
                                          <p:val>
                                            <p:strVal val="#ppt_w"/>
                                          </p:val>
                                        </p:tav>
                                      </p:tavLst>
                                    </p:anim>
                                    <p:anim calcmode="lin" valueType="num">
                                      <p:cBhvr>
                                        <p:cTn id="35" dur="500" fill="hold"/>
                                        <p:tgtEl>
                                          <p:spTgt spid="546027"/>
                                        </p:tgtEl>
                                        <p:attrNameLst>
                                          <p:attrName>ppt_h</p:attrName>
                                        </p:attrNameLst>
                                      </p:cBhvr>
                                      <p:tavLst>
                                        <p:tav tm="0">
                                          <p:val>
                                            <p:fltVal val="0"/>
                                          </p:val>
                                        </p:tav>
                                        <p:tav tm="100000">
                                          <p:val>
                                            <p:strVal val="#ppt_h"/>
                                          </p:val>
                                        </p:tav>
                                      </p:tavLst>
                                    </p:anim>
                                    <p:animEffect transition="in" filter="fade">
                                      <p:cBhvr>
                                        <p:cTn id="36" dur="500"/>
                                        <p:tgtEl>
                                          <p:spTgt spid="5460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grpId="0" nodeType="clickEffect">
                                  <p:stCondLst>
                                    <p:cond delay="0"/>
                                  </p:stCondLst>
                                  <p:childTnLst>
                                    <p:set>
                                      <p:cBhvr>
                                        <p:cTn id="40" dur="1" fill="hold">
                                          <p:stCondLst>
                                            <p:cond delay="0"/>
                                          </p:stCondLst>
                                        </p:cTn>
                                        <p:tgtEl>
                                          <p:spTgt spid="546028"/>
                                        </p:tgtEl>
                                        <p:attrNameLst>
                                          <p:attrName>style.visibility</p:attrName>
                                        </p:attrNameLst>
                                      </p:cBhvr>
                                      <p:to>
                                        <p:strVal val="visible"/>
                                      </p:to>
                                    </p:set>
                                    <p:anim calcmode="lin" valueType="num">
                                      <p:cBhvr>
                                        <p:cTn id="41" dur="500" fill="hold"/>
                                        <p:tgtEl>
                                          <p:spTgt spid="546028"/>
                                        </p:tgtEl>
                                        <p:attrNameLst>
                                          <p:attrName>ppt_w</p:attrName>
                                        </p:attrNameLst>
                                      </p:cBhvr>
                                      <p:tavLst>
                                        <p:tav tm="0">
                                          <p:val>
                                            <p:fltVal val="0"/>
                                          </p:val>
                                        </p:tav>
                                        <p:tav tm="100000">
                                          <p:val>
                                            <p:strVal val="#ppt_w"/>
                                          </p:val>
                                        </p:tav>
                                      </p:tavLst>
                                    </p:anim>
                                    <p:anim calcmode="lin" valueType="num">
                                      <p:cBhvr>
                                        <p:cTn id="42" dur="500" fill="hold"/>
                                        <p:tgtEl>
                                          <p:spTgt spid="546028"/>
                                        </p:tgtEl>
                                        <p:attrNameLst>
                                          <p:attrName>ppt_h</p:attrName>
                                        </p:attrNameLst>
                                      </p:cBhvr>
                                      <p:tavLst>
                                        <p:tav tm="0">
                                          <p:val>
                                            <p:fltVal val="0"/>
                                          </p:val>
                                        </p:tav>
                                        <p:tav tm="100000">
                                          <p:val>
                                            <p:strVal val="#ppt_h"/>
                                          </p:val>
                                        </p:tav>
                                      </p:tavLst>
                                    </p:anim>
                                    <p:animEffect transition="in" filter="fade">
                                      <p:cBhvr>
                                        <p:cTn id="43" dur="500"/>
                                        <p:tgtEl>
                                          <p:spTgt spid="546028"/>
                                        </p:tgtEl>
                                      </p:cBhvr>
                                    </p:animEffect>
                                  </p:childTnLst>
                                </p:cTn>
                              </p:par>
                            </p:childTnLst>
                          </p:cTn>
                        </p:par>
                        <p:par>
                          <p:cTn id="44" fill="hold" nodeType="afterGroup">
                            <p:stCondLst>
                              <p:cond delay="500"/>
                            </p:stCondLst>
                            <p:childTnLst>
                              <p:par>
                                <p:cTn id="45" presetID="17" presetClass="entr" presetSubtype="8" fill="hold" grpId="0" nodeType="afterEffect">
                                  <p:stCondLst>
                                    <p:cond delay="0"/>
                                  </p:stCondLst>
                                  <p:childTnLst>
                                    <p:set>
                                      <p:cBhvr>
                                        <p:cTn id="46" dur="1" fill="hold">
                                          <p:stCondLst>
                                            <p:cond delay="0"/>
                                          </p:stCondLst>
                                        </p:cTn>
                                        <p:tgtEl>
                                          <p:spTgt spid="546029"/>
                                        </p:tgtEl>
                                        <p:attrNameLst>
                                          <p:attrName>style.visibility</p:attrName>
                                        </p:attrNameLst>
                                      </p:cBhvr>
                                      <p:to>
                                        <p:strVal val="visible"/>
                                      </p:to>
                                    </p:set>
                                    <p:anim calcmode="lin" valueType="num">
                                      <p:cBhvr>
                                        <p:cTn id="47" dur="500" fill="hold"/>
                                        <p:tgtEl>
                                          <p:spTgt spid="546029"/>
                                        </p:tgtEl>
                                        <p:attrNameLst>
                                          <p:attrName>ppt_x</p:attrName>
                                        </p:attrNameLst>
                                      </p:cBhvr>
                                      <p:tavLst>
                                        <p:tav tm="0">
                                          <p:val>
                                            <p:strVal val="#ppt_x-#ppt_w/2"/>
                                          </p:val>
                                        </p:tav>
                                        <p:tav tm="100000">
                                          <p:val>
                                            <p:strVal val="#ppt_x"/>
                                          </p:val>
                                        </p:tav>
                                      </p:tavLst>
                                    </p:anim>
                                    <p:anim calcmode="lin" valueType="num">
                                      <p:cBhvr>
                                        <p:cTn id="48" dur="500" fill="hold"/>
                                        <p:tgtEl>
                                          <p:spTgt spid="546029"/>
                                        </p:tgtEl>
                                        <p:attrNameLst>
                                          <p:attrName>ppt_y</p:attrName>
                                        </p:attrNameLst>
                                      </p:cBhvr>
                                      <p:tavLst>
                                        <p:tav tm="0">
                                          <p:val>
                                            <p:strVal val="#ppt_y"/>
                                          </p:val>
                                        </p:tav>
                                        <p:tav tm="100000">
                                          <p:val>
                                            <p:strVal val="#ppt_y"/>
                                          </p:val>
                                        </p:tav>
                                      </p:tavLst>
                                    </p:anim>
                                    <p:anim calcmode="lin" valueType="num">
                                      <p:cBhvr>
                                        <p:cTn id="49" dur="500" fill="hold"/>
                                        <p:tgtEl>
                                          <p:spTgt spid="546029"/>
                                        </p:tgtEl>
                                        <p:attrNameLst>
                                          <p:attrName>ppt_w</p:attrName>
                                        </p:attrNameLst>
                                      </p:cBhvr>
                                      <p:tavLst>
                                        <p:tav tm="0">
                                          <p:val>
                                            <p:fltVal val="0"/>
                                          </p:val>
                                        </p:tav>
                                        <p:tav tm="100000">
                                          <p:val>
                                            <p:strVal val="#ppt_w"/>
                                          </p:val>
                                        </p:tav>
                                      </p:tavLst>
                                    </p:anim>
                                    <p:anim calcmode="lin" valueType="num">
                                      <p:cBhvr>
                                        <p:cTn id="50" dur="500" fill="hold"/>
                                        <p:tgtEl>
                                          <p:spTgt spid="546029"/>
                                        </p:tgtEl>
                                        <p:attrNameLst>
                                          <p:attrName>ppt_h</p:attrName>
                                        </p:attrNameLst>
                                      </p:cBhvr>
                                      <p:tavLst>
                                        <p:tav tm="0">
                                          <p:val>
                                            <p:strVal val="#ppt_h"/>
                                          </p:val>
                                        </p:tav>
                                        <p:tav tm="100000">
                                          <p:val>
                                            <p:strVal val="#ppt_h"/>
                                          </p:val>
                                        </p:tav>
                                      </p:tavLst>
                                    </p:anim>
                                  </p:childTnLst>
                                </p:cTn>
                              </p:par>
                            </p:childTnLst>
                          </p:cTn>
                        </p:par>
                        <p:par>
                          <p:cTn id="51" fill="hold" nodeType="afterGroup">
                            <p:stCondLst>
                              <p:cond delay="1000"/>
                            </p:stCondLst>
                            <p:childTnLst>
                              <p:par>
                                <p:cTn id="52" presetID="9" presetClass="entr" presetSubtype="0" fill="hold" nodeType="afterEffect">
                                  <p:stCondLst>
                                    <p:cond delay="0"/>
                                  </p:stCondLst>
                                  <p:childTnLst>
                                    <p:set>
                                      <p:cBhvr>
                                        <p:cTn id="53" dur="1" fill="hold">
                                          <p:stCondLst>
                                            <p:cond delay="0"/>
                                          </p:stCondLst>
                                        </p:cTn>
                                        <p:tgtEl>
                                          <p:spTgt spid="546084"/>
                                        </p:tgtEl>
                                        <p:attrNameLst>
                                          <p:attrName>style.visibility</p:attrName>
                                        </p:attrNameLst>
                                      </p:cBhvr>
                                      <p:to>
                                        <p:strVal val="visible"/>
                                      </p:to>
                                    </p:set>
                                    <p:animEffect transition="in" filter="dissolve">
                                      <p:cBhvr>
                                        <p:cTn id="54" dur="500"/>
                                        <p:tgtEl>
                                          <p:spTgt spid="54608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46030"/>
                                        </p:tgtEl>
                                        <p:attrNameLst>
                                          <p:attrName>style.visibility</p:attrName>
                                        </p:attrNameLst>
                                      </p:cBhvr>
                                      <p:to>
                                        <p:strVal val="visible"/>
                                      </p:to>
                                    </p:set>
                                    <p:animEffect transition="in" filter="dissolve">
                                      <p:cBhvr>
                                        <p:cTn id="59" dur="500"/>
                                        <p:tgtEl>
                                          <p:spTgt spid="546030"/>
                                        </p:tgtEl>
                                      </p:cBhvr>
                                    </p:animEffect>
                                  </p:childTnLst>
                                </p:cTn>
                              </p:par>
                              <p:par>
                                <p:cTn id="60" presetID="9" presetClass="entr" presetSubtype="0" fill="hold" nodeType="withEffect">
                                  <p:stCondLst>
                                    <p:cond delay="0"/>
                                  </p:stCondLst>
                                  <p:childTnLst>
                                    <p:set>
                                      <p:cBhvr>
                                        <p:cTn id="61" dur="1" fill="hold">
                                          <p:stCondLst>
                                            <p:cond delay="0"/>
                                          </p:stCondLst>
                                        </p:cTn>
                                        <p:tgtEl>
                                          <p:spTgt spid="546031"/>
                                        </p:tgtEl>
                                        <p:attrNameLst>
                                          <p:attrName>style.visibility</p:attrName>
                                        </p:attrNameLst>
                                      </p:cBhvr>
                                      <p:to>
                                        <p:strVal val="visible"/>
                                      </p:to>
                                    </p:set>
                                    <p:animEffect transition="in" filter="dissolve">
                                      <p:cBhvr>
                                        <p:cTn id="62" dur="500"/>
                                        <p:tgtEl>
                                          <p:spTgt spid="546031"/>
                                        </p:tgtEl>
                                      </p:cBhvr>
                                    </p:animEffect>
                                  </p:childTnLst>
                                </p:cTn>
                              </p:par>
                              <p:par>
                                <p:cTn id="63" presetID="9" presetClass="entr" presetSubtype="0" fill="hold" nodeType="withEffect">
                                  <p:stCondLst>
                                    <p:cond delay="0"/>
                                  </p:stCondLst>
                                  <p:childTnLst>
                                    <p:set>
                                      <p:cBhvr>
                                        <p:cTn id="64" dur="1" fill="hold">
                                          <p:stCondLst>
                                            <p:cond delay="0"/>
                                          </p:stCondLst>
                                        </p:cTn>
                                        <p:tgtEl>
                                          <p:spTgt spid="546064"/>
                                        </p:tgtEl>
                                        <p:attrNameLst>
                                          <p:attrName>style.visibility</p:attrName>
                                        </p:attrNameLst>
                                      </p:cBhvr>
                                      <p:to>
                                        <p:strVal val="visible"/>
                                      </p:to>
                                    </p:set>
                                    <p:animEffect transition="in" filter="dissolve">
                                      <p:cBhvr>
                                        <p:cTn id="65" dur="500"/>
                                        <p:tgtEl>
                                          <p:spTgt spid="54606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546034"/>
                                        </p:tgtEl>
                                        <p:attrNameLst>
                                          <p:attrName>style.visibility</p:attrName>
                                        </p:attrNameLst>
                                      </p:cBhvr>
                                      <p:to>
                                        <p:strVal val="visible"/>
                                      </p:to>
                                    </p:set>
                                    <p:animEffect transition="in" filter="dissolve">
                                      <p:cBhvr>
                                        <p:cTn id="70" dur="500"/>
                                        <p:tgtEl>
                                          <p:spTgt spid="546034"/>
                                        </p:tgtEl>
                                      </p:cBhvr>
                                    </p:animEffect>
                                  </p:childTnLst>
                                </p:cTn>
                              </p:par>
                              <p:par>
                                <p:cTn id="71" presetID="9" presetClass="entr" presetSubtype="0" fill="hold" nodeType="withEffect">
                                  <p:stCondLst>
                                    <p:cond delay="0"/>
                                  </p:stCondLst>
                                  <p:childTnLst>
                                    <p:set>
                                      <p:cBhvr>
                                        <p:cTn id="72" dur="1" fill="hold">
                                          <p:stCondLst>
                                            <p:cond delay="0"/>
                                          </p:stCondLst>
                                        </p:cTn>
                                        <p:tgtEl>
                                          <p:spTgt spid="546035"/>
                                        </p:tgtEl>
                                        <p:attrNameLst>
                                          <p:attrName>style.visibility</p:attrName>
                                        </p:attrNameLst>
                                      </p:cBhvr>
                                      <p:to>
                                        <p:strVal val="visible"/>
                                      </p:to>
                                    </p:set>
                                    <p:animEffect transition="in" filter="dissolve">
                                      <p:cBhvr>
                                        <p:cTn id="73" dur="500"/>
                                        <p:tgtEl>
                                          <p:spTgt spid="54603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3" presetClass="entr" presetSubtype="0" fill="hold" grpId="0" nodeType="clickEffect">
                                  <p:stCondLst>
                                    <p:cond delay="0"/>
                                  </p:stCondLst>
                                  <p:childTnLst>
                                    <p:set>
                                      <p:cBhvr>
                                        <p:cTn id="77" dur="1" fill="hold">
                                          <p:stCondLst>
                                            <p:cond delay="0"/>
                                          </p:stCondLst>
                                        </p:cTn>
                                        <p:tgtEl>
                                          <p:spTgt spid="546048"/>
                                        </p:tgtEl>
                                        <p:attrNameLst>
                                          <p:attrName>style.visibility</p:attrName>
                                        </p:attrNameLst>
                                      </p:cBhvr>
                                      <p:to>
                                        <p:strVal val="visible"/>
                                      </p:to>
                                    </p:set>
                                    <p:anim calcmode="lin" valueType="num">
                                      <p:cBhvr>
                                        <p:cTn id="78" dur="500" fill="hold"/>
                                        <p:tgtEl>
                                          <p:spTgt spid="546048"/>
                                        </p:tgtEl>
                                        <p:attrNameLst>
                                          <p:attrName>ppt_w</p:attrName>
                                        </p:attrNameLst>
                                      </p:cBhvr>
                                      <p:tavLst>
                                        <p:tav tm="0">
                                          <p:val>
                                            <p:fltVal val="0"/>
                                          </p:val>
                                        </p:tav>
                                        <p:tav tm="100000">
                                          <p:val>
                                            <p:strVal val="#ppt_w"/>
                                          </p:val>
                                        </p:tav>
                                      </p:tavLst>
                                    </p:anim>
                                    <p:anim calcmode="lin" valueType="num">
                                      <p:cBhvr>
                                        <p:cTn id="79" dur="500" fill="hold"/>
                                        <p:tgtEl>
                                          <p:spTgt spid="546048"/>
                                        </p:tgtEl>
                                        <p:attrNameLst>
                                          <p:attrName>ppt_h</p:attrName>
                                        </p:attrNameLst>
                                      </p:cBhvr>
                                      <p:tavLst>
                                        <p:tav tm="0">
                                          <p:val>
                                            <p:fltVal val="0"/>
                                          </p:val>
                                        </p:tav>
                                        <p:tav tm="100000">
                                          <p:val>
                                            <p:strVal val="#ppt_h"/>
                                          </p:val>
                                        </p:tav>
                                      </p:tavLst>
                                    </p:anim>
                                    <p:animEffect transition="in" filter="fade">
                                      <p:cBhvr>
                                        <p:cTn id="80" dur="500"/>
                                        <p:tgtEl>
                                          <p:spTgt spid="546048"/>
                                        </p:tgtEl>
                                      </p:cBhvr>
                                    </p:animEffect>
                                  </p:childTnLst>
                                </p:cTn>
                              </p:par>
                              <p:par>
                                <p:cTn id="81" presetID="53" presetClass="entr" presetSubtype="0" fill="hold" nodeType="withEffect">
                                  <p:stCondLst>
                                    <p:cond delay="0"/>
                                  </p:stCondLst>
                                  <p:childTnLst>
                                    <p:set>
                                      <p:cBhvr>
                                        <p:cTn id="82" dur="1" fill="hold">
                                          <p:stCondLst>
                                            <p:cond delay="0"/>
                                          </p:stCondLst>
                                        </p:cTn>
                                        <p:tgtEl>
                                          <p:spTgt spid="546049"/>
                                        </p:tgtEl>
                                        <p:attrNameLst>
                                          <p:attrName>style.visibility</p:attrName>
                                        </p:attrNameLst>
                                      </p:cBhvr>
                                      <p:to>
                                        <p:strVal val="visible"/>
                                      </p:to>
                                    </p:set>
                                    <p:anim calcmode="lin" valueType="num">
                                      <p:cBhvr>
                                        <p:cTn id="83" dur="500" fill="hold"/>
                                        <p:tgtEl>
                                          <p:spTgt spid="546049"/>
                                        </p:tgtEl>
                                        <p:attrNameLst>
                                          <p:attrName>ppt_w</p:attrName>
                                        </p:attrNameLst>
                                      </p:cBhvr>
                                      <p:tavLst>
                                        <p:tav tm="0">
                                          <p:val>
                                            <p:fltVal val="0"/>
                                          </p:val>
                                        </p:tav>
                                        <p:tav tm="100000">
                                          <p:val>
                                            <p:strVal val="#ppt_w"/>
                                          </p:val>
                                        </p:tav>
                                      </p:tavLst>
                                    </p:anim>
                                    <p:anim calcmode="lin" valueType="num">
                                      <p:cBhvr>
                                        <p:cTn id="84" dur="500" fill="hold"/>
                                        <p:tgtEl>
                                          <p:spTgt spid="546049"/>
                                        </p:tgtEl>
                                        <p:attrNameLst>
                                          <p:attrName>ppt_h</p:attrName>
                                        </p:attrNameLst>
                                      </p:cBhvr>
                                      <p:tavLst>
                                        <p:tav tm="0">
                                          <p:val>
                                            <p:fltVal val="0"/>
                                          </p:val>
                                        </p:tav>
                                        <p:tav tm="100000">
                                          <p:val>
                                            <p:strVal val="#ppt_h"/>
                                          </p:val>
                                        </p:tav>
                                      </p:tavLst>
                                    </p:anim>
                                    <p:animEffect transition="in" filter="fade">
                                      <p:cBhvr>
                                        <p:cTn id="85" dur="500"/>
                                        <p:tgtEl>
                                          <p:spTgt spid="54604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6" presetClass="entr" presetSubtype="32" fill="hold" nodeType="clickEffect">
                                  <p:stCondLst>
                                    <p:cond delay="0"/>
                                  </p:stCondLst>
                                  <p:childTnLst>
                                    <p:set>
                                      <p:cBhvr>
                                        <p:cTn id="89" dur="1" fill="hold">
                                          <p:stCondLst>
                                            <p:cond delay="0"/>
                                          </p:stCondLst>
                                        </p:cTn>
                                        <p:tgtEl>
                                          <p:spTgt spid="546063"/>
                                        </p:tgtEl>
                                        <p:attrNameLst>
                                          <p:attrName>style.visibility</p:attrName>
                                        </p:attrNameLst>
                                      </p:cBhvr>
                                      <p:to>
                                        <p:strVal val="visible"/>
                                      </p:to>
                                    </p:set>
                                    <p:animEffect transition="in" filter="circle(out)">
                                      <p:cBhvr>
                                        <p:cTn id="90" dur="1000"/>
                                        <p:tgtEl>
                                          <p:spTgt spid="546063"/>
                                        </p:tgtEl>
                                      </p:cBhvr>
                                    </p:animEffect>
                                  </p:childTnLst>
                                </p:cTn>
                              </p:par>
                              <p:par>
                                <p:cTn id="91" presetID="0" presetClass="path" presetSubtype="0" accel="50000" decel="50000" fill="hold" nodeType="withEffect">
                                  <p:stCondLst>
                                    <p:cond delay="0"/>
                                  </p:stCondLst>
                                  <p:childTnLst>
                                    <p:animMotion origin="layout" path="M -0.00017 0.00023 L 0.09427 0.00023 " pathEditMode="relative" ptsTypes="AA">
                                      <p:cBhvr>
                                        <p:cTn id="92" dur="2000" fill="hold"/>
                                        <p:tgtEl>
                                          <p:spTgt spid="546031"/>
                                        </p:tgtEl>
                                        <p:attrNameLst>
                                          <p:attrName>ppt_x</p:attrName>
                                          <p:attrName>ppt_y</p:attrName>
                                        </p:attrNameLst>
                                      </p:cBhvr>
                                    </p:animMotion>
                                  </p:childTnLst>
                                </p:cTn>
                              </p:par>
                              <p:par>
                                <p:cTn id="93" presetID="0" presetClass="path" presetSubtype="0" accel="50000" decel="50000" fill="hold" grpId="1" nodeType="withEffect">
                                  <p:stCondLst>
                                    <p:cond delay="0"/>
                                  </p:stCondLst>
                                  <p:childTnLst>
                                    <p:animMotion origin="layout" path="M 1.11111E-6 0.00046 L 0.13889 0.00046 " pathEditMode="relative" rAng="0" ptsTypes="AA">
                                      <p:cBhvr>
                                        <p:cTn id="94" dur="2000" fill="hold"/>
                                        <p:tgtEl>
                                          <p:spTgt spid="546030"/>
                                        </p:tgtEl>
                                        <p:attrNameLst>
                                          <p:attrName>ppt_x</p:attrName>
                                          <p:attrName>ppt_y</p:attrName>
                                        </p:attrNameLst>
                                      </p:cBhvr>
                                      <p:rCtr x="6944" y="0"/>
                                    </p:animMotion>
                                  </p:childTnLst>
                                </p:cTn>
                              </p:par>
                            </p:childTnLst>
                          </p:cTn>
                        </p:par>
                        <p:par>
                          <p:cTn id="95" fill="hold" nodeType="afterGroup">
                            <p:stCondLst>
                              <p:cond delay="2000"/>
                            </p:stCondLst>
                            <p:childTnLst>
                              <p:par>
                                <p:cTn id="96" presetID="9" presetClass="entr" presetSubtype="0" fill="hold" nodeType="afterEffect">
                                  <p:stCondLst>
                                    <p:cond delay="0"/>
                                  </p:stCondLst>
                                  <p:childTnLst>
                                    <p:set>
                                      <p:cBhvr>
                                        <p:cTn id="97" dur="1" fill="hold">
                                          <p:stCondLst>
                                            <p:cond delay="0"/>
                                          </p:stCondLst>
                                        </p:cTn>
                                        <p:tgtEl>
                                          <p:spTgt spid="546085"/>
                                        </p:tgtEl>
                                        <p:attrNameLst>
                                          <p:attrName>style.visibility</p:attrName>
                                        </p:attrNameLst>
                                      </p:cBhvr>
                                      <p:to>
                                        <p:strVal val="visible"/>
                                      </p:to>
                                    </p:set>
                                    <p:animEffect transition="in" filter="dissolve">
                                      <p:cBhvr>
                                        <p:cTn id="98" dur="500"/>
                                        <p:tgtEl>
                                          <p:spTgt spid="54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018" grpId="0" animBg="1"/>
      <p:bldP spid="546028" grpId="0" animBg="1"/>
      <p:bldP spid="546029" grpId="0" animBg="1"/>
      <p:bldP spid="546034" grpId="0" animBg="1"/>
      <p:bldP spid="546048" grpId="0" animBg="1"/>
      <p:bldP spid="546030" grpId="0" animBg="1"/>
      <p:bldP spid="54603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ChangeArrowheads="1"/>
          </p:cNvSpPr>
          <p:nvPr/>
        </p:nvSpPr>
        <p:spPr bwMode="auto">
          <a:xfrm>
            <a:off x="1257300" y="533400"/>
            <a:ext cx="788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某厂生产的固体燃料推进器燃烧率服从正态分布</a:t>
            </a:r>
          </a:p>
        </p:txBody>
      </p:sp>
      <p:grpSp>
        <p:nvGrpSpPr>
          <p:cNvPr id="546819" name="Group 3"/>
          <p:cNvGrpSpPr>
            <a:grpSpLocks/>
          </p:cNvGrpSpPr>
          <p:nvPr/>
        </p:nvGrpSpPr>
        <p:grpSpPr bwMode="auto">
          <a:xfrm>
            <a:off x="-6350" y="920750"/>
            <a:ext cx="9136063" cy="534988"/>
            <a:chOff x="-4" y="644"/>
            <a:chExt cx="5755" cy="337"/>
          </a:xfrm>
        </p:grpSpPr>
        <p:graphicFrame>
          <p:nvGraphicFramePr>
            <p:cNvPr id="546820" name="Object 4"/>
            <p:cNvGraphicFramePr>
              <a:graphicFrameLocks noChangeAspect="1"/>
            </p:cNvGraphicFramePr>
            <p:nvPr>
              <p:extLst>
                <p:ext uri="{D42A27DB-BD31-4B8C-83A1-F6EECF244321}">
                  <p14:modId xmlns:p14="http://schemas.microsoft.com/office/powerpoint/2010/main" val="589214376"/>
                </p:ext>
              </p:extLst>
            </p:nvPr>
          </p:nvGraphicFramePr>
          <p:xfrm>
            <a:off x="-4" y="664"/>
            <a:ext cx="1517" cy="317"/>
          </p:xfrm>
          <a:graphic>
            <a:graphicData uri="http://schemas.openxmlformats.org/presentationml/2006/ole">
              <mc:AlternateContent xmlns:mc="http://schemas.openxmlformats.org/markup-compatibility/2006">
                <mc:Choice xmlns:v="urn:schemas-microsoft-com:vml" Requires="v">
                  <p:oleObj name="Equation" r:id="rId2" imgW="952200" imgH="203040" progId="Equation.DSMT4">
                    <p:embed/>
                  </p:oleObj>
                </mc:Choice>
                <mc:Fallback>
                  <p:oleObj name="Equation" r:id="rId2" imgW="952200" imgH="203040" progId="Equation.DSMT4">
                    <p:embed/>
                    <p:pic>
                      <p:nvPicPr>
                        <p:cNvPr id="0" name="Object 4"/>
                        <p:cNvPicPr>
                          <a:picLocks noChangeAspect="1" noChangeArrowheads="1"/>
                        </p:cNvPicPr>
                        <p:nvPr/>
                      </p:nvPicPr>
                      <p:blipFill>
                        <a:blip r:embed="rId3"/>
                        <a:srcRect/>
                        <a:stretch>
                          <a:fillRect/>
                        </a:stretch>
                      </p:blipFill>
                      <p:spPr bwMode="auto">
                        <a:xfrm>
                          <a:off x="-4" y="664"/>
                          <a:ext cx="1517"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6821" name="Rectangle 5"/>
            <p:cNvSpPr>
              <a:spLocks noChangeArrowheads="1"/>
            </p:cNvSpPr>
            <p:nvPr/>
          </p:nvSpPr>
          <p:spPr bwMode="auto">
            <a:xfrm>
              <a:off x="1481" y="644"/>
              <a:ext cx="4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现用新方法生产了一批推进器，从中随机</a:t>
              </a:r>
            </a:p>
          </p:txBody>
        </p:sp>
      </p:grpSp>
      <p:grpSp>
        <p:nvGrpSpPr>
          <p:cNvPr id="546822" name="Group 6"/>
          <p:cNvGrpSpPr>
            <a:grpSpLocks/>
          </p:cNvGrpSpPr>
          <p:nvPr/>
        </p:nvGrpSpPr>
        <p:grpSpPr bwMode="auto">
          <a:xfrm>
            <a:off x="-50800" y="1733550"/>
            <a:ext cx="6781800" cy="519113"/>
            <a:chOff x="-32" y="1132"/>
            <a:chExt cx="4272" cy="327"/>
          </a:xfrm>
        </p:grpSpPr>
        <p:graphicFrame>
          <p:nvGraphicFramePr>
            <p:cNvPr id="546823" name="Object 7"/>
            <p:cNvGraphicFramePr>
              <a:graphicFrameLocks noChangeAspect="1"/>
            </p:cNvGraphicFramePr>
            <p:nvPr>
              <p:extLst>
                <p:ext uri="{D42A27DB-BD31-4B8C-83A1-F6EECF244321}">
                  <p14:modId xmlns:p14="http://schemas.microsoft.com/office/powerpoint/2010/main" val="2734457475"/>
                </p:ext>
              </p:extLst>
            </p:nvPr>
          </p:nvGraphicFramePr>
          <p:xfrm>
            <a:off x="3339" y="1178"/>
            <a:ext cx="901" cy="277"/>
          </p:xfrm>
          <a:graphic>
            <a:graphicData uri="http://schemas.openxmlformats.org/presentationml/2006/ole">
              <mc:AlternateContent xmlns:mc="http://schemas.openxmlformats.org/markup-compatibility/2006">
                <mc:Choice xmlns:v="urn:schemas-microsoft-com:vml" Requires="v">
                  <p:oleObj name="Equation" r:id="rId4" imgW="571320" imgH="177480" progId="Equation.DSMT4">
                    <p:embed/>
                  </p:oleObj>
                </mc:Choice>
                <mc:Fallback>
                  <p:oleObj name="Equation" r:id="rId4" imgW="571320" imgH="177480" progId="Equation.DSMT4">
                    <p:embed/>
                    <p:pic>
                      <p:nvPicPr>
                        <p:cNvPr id="0" name="Object 7"/>
                        <p:cNvPicPr>
                          <a:picLocks noChangeAspect="1" noChangeArrowheads="1"/>
                        </p:cNvPicPr>
                        <p:nvPr/>
                      </p:nvPicPr>
                      <p:blipFill>
                        <a:blip r:embed="rId5"/>
                        <a:srcRect/>
                        <a:stretch>
                          <a:fillRect/>
                        </a:stretch>
                      </p:blipFill>
                      <p:spPr bwMode="auto">
                        <a:xfrm>
                          <a:off x="3339" y="1178"/>
                          <a:ext cx="901"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6824" name="Rectangle 8"/>
            <p:cNvSpPr>
              <a:spLocks noChangeArrowheads="1"/>
            </p:cNvSpPr>
            <p:nvPr/>
          </p:nvSpPr>
          <p:spPr bwMode="auto">
            <a:xfrm>
              <a:off x="-32" y="1132"/>
              <a:ext cx="35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问新方法燃烧率是否有显著提高</a:t>
              </a:r>
              <a:r>
                <a:rPr lang="en-US" altLang="zh-CN" b="1">
                  <a:effectLst>
                    <a:outerShdw blurRad="38100" dist="38100" dir="2700000" algn="tl">
                      <a:srgbClr val="C0C0C0"/>
                    </a:outerShdw>
                  </a:effectLst>
                  <a:latin typeface="黑体" pitchFamily="49" charset="-122"/>
                  <a:ea typeface="黑体" pitchFamily="49" charset="-122"/>
                </a:rPr>
                <a:t>?</a:t>
              </a:r>
            </a:p>
          </p:txBody>
        </p:sp>
      </p:grpSp>
      <p:grpSp>
        <p:nvGrpSpPr>
          <p:cNvPr id="546825" name="Group 9"/>
          <p:cNvGrpSpPr>
            <a:grpSpLocks/>
          </p:cNvGrpSpPr>
          <p:nvPr/>
        </p:nvGrpSpPr>
        <p:grpSpPr bwMode="auto">
          <a:xfrm>
            <a:off x="-25400" y="1314450"/>
            <a:ext cx="9182100" cy="530225"/>
            <a:chOff x="-16" y="860"/>
            <a:chExt cx="5784" cy="334"/>
          </a:xfrm>
        </p:grpSpPr>
        <p:sp>
          <p:nvSpPr>
            <p:cNvPr id="546826" name="Rectangle 10"/>
            <p:cNvSpPr>
              <a:spLocks noChangeArrowheads="1"/>
            </p:cNvSpPr>
            <p:nvPr/>
          </p:nvSpPr>
          <p:spPr bwMode="auto">
            <a:xfrm>
              <a:off x="-16" y="867"/>
              <a:ext cx="2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取     只</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试验后算得</a:t>
              </a:r>
            </a:p>
          </p:txBody>
        </p:sp>
        <p:graphicFrame>
          <p:nvGraphicFramePr>
            <p:cNvPr id="546827" name="Object 11"/>
            <p:cNvGraphicFramePr>
              <a:graphicFrameLocks noChangeAspect="1"/>
            </p:cNvGraphicFramePr>
            <p:nvPr>
              <p:extLst>
                <p:ext uri="{D42A27DB-BD31-4B8C-83A1-F6EECF244321}">
                  <p14:modId xmlns:p14="http://schemas.microsoft.com/office/powerpoint/2010/main" val="1636237638"/>
                </p:ext>
              </p:extLst>
            </p:nvPr>
          </p:nvGraphicFramePr>
          <p:xfrm>
            <a:off x="266" y="933"/>
            <a:ext cx="601" cy="238"/>
          </p:xfrm>
          <a:graphic>
            <a:graphicData uri="http://schemas.openxmlformats.org/presentationml/2006/ole">
              <mc:AlternateContent xmlns:mc="http://schemas.openxmlformats.org/markup-compatibility/2006">
                <mc:Choice xmlns:v="urn:schemas-microsoft-com:vml" Requires="v">
                  <p:oleObj name="Equation" r:id="rId6" imgW="380880" imgH="152280" progId="Equation.DSMT4">
                    <p:embed/>
                  </p:oleObj>
                </mc:Choice>
                <mc:Fallback>
                  <p:oleObj name="Equation" r:id="rId6" imgW="380880" imgH="152280" progId="Equation.DSMT4">
                    <p:embed/>
                    <p:pic>
                      <p:nvPicPr>
                        <p:cNvPr id="0" name="Object 11"/>
                        <p:cNvPicPr>
                          <a:picLocks noChangeAspect="1" noChangeArrowheads="1"/>
                        </p:cNvPicPr>
                        <p:nvPr/>
                      </p:nvPicPr>
                      <p:blipFill>
                        <a:blip r:embed="rId7"/>
                        <a:srcRect/>
                        <a:stretch>
                          <a:fillRect/>
                        </a:stretch>
                      </p:blipFill>
                      <p:spPr bwMode="auto">
                        <a:xfrm>
                          <a:off x="266" y="933"/>
                          <a:ext cx="601" cy="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828" name="Object 12"/>
            <p:cNvGraphicFramePr>
              <a:graphicFrameLocks noChangeAspect="1"/>
            </p:cNvGraphicFramePr>
            <p:nvPr>
              <p:extLst>
                <p:ext uri="{D42A27DB-BD31-4B8C-83A1-F6EECF244321}">
                  <p14:modId xmlns:p14="http://schemas.microsoft.com/office/powerpoint/2010/main" val="3034113496"/>
                </p:ext>
              </p:extLst>
            </p:nvPr>
          </p:nvGraphicFramePr>
          <p:xfrm>
            <a:off x="2328" y="932"/>
            <a:ext cx="857" cy="236"/>
          </p:xfrm>
          <a:graphic>
            <a:graphicData uri="http://schemas.openxmlformats.org/presentationml/2006/ole">
              <mc:AlternateContent xmlns:mc="http://schemas.openxmlformats.org/markup-compatibility/2006">
                <mc:Choice xmlns:v="urn:schemas-microsoft-com:vml" Requires="v">
                  <p:oleObj name="Equation" r:id="rId8" imgW="583920" imgH="152280" progId="Equation.DSMT4">
                    <p:embed/>
                  </p:oleObj>
                </mc:Choice>
                <mc:Fallback>
                  <p:oleObj name="Equation" r:id="rId8" imgW="583920" imgH="152280" progId="Equation.DSMT4">
                    <p:embed/>
                    <p:pic>
                      <p:nvPicPr>
                        <p:cNvPr id="0" name="Object 12"/>
                        <p:cNvPicPr>
                          <a:picLocks noChangeAspect="1" noChangeArrowheads="1"/>
                        </p:cNvPicPr>
                        <p:nvPr/>
                      </p:nvPicPr>
                      <p:blipFill>
                        <a:blip r:embed="rId9"/>
                        <a:srcRect/>
                        <a:stretch>
                          <a:fillRect/>
                        </a:stretch>
                      </p:blipFill>
                      <p:spPr bwMode="auto">
                        <a:xfrm>
                          <a:off x="2328" y="932"/>
                          <a:ext cx="857" cy="2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6829" name="Rectangle 13"/>
            <p:cNvSpPr>
              <a:spLocks noChangeArrowheads="1"/>
            </p:cNvSpPr>
            <p:nvPr/>
          </p:nvSpPr>
          <p:spPr bwMode="auto">
            <a:xfrm>
              <a:off x="3113" y="860"/>
              <a:ext cx="26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设新方法的总体方差不变</a:t>
              </a:r>
              <a:r>
                <a:rPr lang="en-US" altLang="zh-CN" b="1">
                  <a:effectLst>
                    <a:outerShdw blurRad="38100" dist="38100" dir="2700000" algn="tl">
                      <a:srgbClr val="C0C0C0"/>
                    </a:outerShdw>
                  </a:effectLst>
                  <a:latin typeface="黑体" pitchFamily="49" charset="-122"/>
                  <a:ea typeface="黑体" pitchFamily="49" charset="-122"/>
                </a:rPr>
                <a:t>.</a:t>
              </a:r>
            </a:p>
          </p:txBody>
        </p:sp>
      </p:grpSp>
      <p:sp>
        <p:nvSpPr>
          <p:cNvPr id="546830" name="WordArt 14"/>
          <p:cNvSpPr>
            <a:spLocks noChangeArrowheads="1" noChangeShapeType="1" noTextEdit="1"/>
          </p:cNvSpPr>
          <p:nvPr/>
        </p:nvSpPr>
        <p:spPr bwMode="auto">
          <a:xfrm>
            <a:off x="784225" y="654050"/>
            <a:ext cx="384175" cy="282575"/>
          </a:xfrm>
          <a:prstGeom prst="rect">
            <a:avLst/>
          </a:prstGeom>
        </p:spPr>
        <p:txBody>
          <a:bodyPr wrap="none" fromWordArt="1">
            <a:prstTxWarp prst="textPlain">
              <a:avLst>
                <a:gd name="adj" fmla="val 50000"/>
              </a:avLst>
            </a:prstTxWarp>
          </a:bodyPr>
          <a:lstStyle/>
          <a:p>
            <a:r>
              <a:rPr lang="zh-CN" altLang="en-US" sz="3600" kern="10" dirty="0">
                <a:ln w="12700">
                  <a:solidFill>
                    <a:srgbClr val="99CCFF"/>
                  </a:solidFill>
                  <a:round/>
                  <a:headEnd/>
                  <a:tailEnd/>
                </a:ln>
                <a:effectLst>
                  <a:outerShdw dist="35921" dir="2700000" algn="ctr" rotWithShape="0">
                    <a:srgbClr val="990000"/>
                  </a:outerShdw>
                </a:effectLst>
                <a:latin typeface="隶书"/>
                <a:ea typeface="隶书"/>
              </a:rPr>
              <a:t>例</a:t>
            </a:r>
          </a:p>
        </p:txBody>
      </p:sp>
      <p:sp>
        <p:nvSpPr>
          <p:cNvPr id="546831" name="WordArt 15"/>
          <p:cNvSpPr>
            <a:spLocks noChangeArrowheads="1" noChangeShapeType="1" noTextEdit="1"/>
          </p:cNvSpPr>
          <p:nvPr/>
        </p:nvSpPr>
        <p:spPr bwMode="auto">
          <a:xfrm>
            <a:off x="784225" y="2235200"/>
            <a:ext cx="384175" cy="311150"/>
          </a:xfrm>
          <a:prstGeom prst="rect">
            <a:avLst/>
          </a:prstGeom>
        </p:spPr>
        <p:txBody>
          <a:bodyPr wrap="none" fromWordArt="1">
            <a:prstTxWarp prst="textPlain">
              <a:avLst>
                <a:gd name="adj" fmla="val 50000"/>
              </a:avLst>
            </a:prstTxWarp>
          </a:bodyPr>
          <a:lstStyle/>
          <a:p>
            <a:r>
              <a:rPr lang="zh-CN" altLang="en-US" sz="3600" b="1" kern="10" dirty="0">
                <a:ln w="12700">
                  <a:solidFill>
                    <a:schemeClr val="accent2"/>
                  </a:solidFill>
                  <a:round/>
                  <a:headEnd/>
                  <a:tailEnd/>
                </a:ln>
                <a:effectLst>
                  <a:outerShdw dist="35921" dir="2700000" sy="50000" kx="2115830" algn="bl" rotWithShape="0">
                    <a:srgbClr val="C0C0C0">
                      <a:alpha val="80000"/>
                    </a:srgbClr>
                  </a:outerShdw>
                </a:effectLst>
                <a:latin typeface="黑体" pitchFamily="49" charset="-122"/>
                <a:ea typeface="黑体" pitchFamily="49" charset="-122"/>
              </a:rPr>
              <a:t>解</a:t>
            </a:r>
          </a:p>
        </p:txBody>
      </p:sp>
      <p:graphicFrame>
        <p:nvGraphicFramePr>
          <p:cNvPr id="546832" name="Object 16"/>
          <p:cNvGraphicFramePr>
            <a:graphicFrameLocks noChangeAspect="1"/>
          </p:cNvGraphicFramePr>
          <p:nvPr>
            <p:extLst>
              <p:ext uri="{D42A27DB-BD31-4B8C-83A1-F6EECF244321}">
                <p14:modId xmlns:p14="http://schemas.microsoft.com/office/powerpoint/2010/main" val="3263864983"/>
              </p:ext>
            </p:extLst>
          </p:nvPr>
        </p:nvGraphicFramePr>
        <p:xfrm>
          <a:off x="2344738" y="2540000"/>
          <a:ext cx="4222750" cy="469900"/>
        </p:xfrm>
        <a:graphic>
          <a:graphicData uri="http://schemas.openxmlformats.org/presentationml/2006/ole">
            <mc:AlternateContent xmlns:mc="http://schemas.openxmlformats.org/markup-compatibility/2006">
              <mc:Choice xmlns:v="urn:schemas-microsoft-com:vml" Requires="v">
                <p:oleObj name="Equation" r:id="rId10" imgW="1688760" imgH="190440" progId="Equation.DSMT4">
                  <p:embed/>
                </p:oleObj>
              </mc:Choice>
              <mc:Fallback>
                <p:oleObj name="Equation" r:id="rId10" imgW="1688760" imgH="190440" progId="Equation.DSMT4">
                  <p:embed/>
                  <p:pic>
                    <p:nvPicPr>
                      <p:cNvPr id="0" name="Object 16"/>
                      <p:cNvPicPr>
                        <a:picLocks noChangeAspect="1" noChangeArrowheads="1"/>
                      </p:cNvPicPr>
                      <p:nvPr/>
                    </p:nvPicPr>
                    <p:blipFill>
                      <a:blip r:embed="rId11"/>
                      <a:srcRect/>
                      <a:stretch>
                        <a:fillRect/>
                      </a:stretch>
                    </p:blipFill>
                    <p:spPr bwMode="auto">
                      <a:xfrm>
                        <a:off x="2344738" y="2540000"/>
                        <a:ext cx="4222750" cy="469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6833" name="Group 17"/>
          <p:cNvGrpSpPr>
            <a:grpSpLocks/>
          </p:cNvGrpSpPr>
          <p:nvPr/>
        </p:nvGrpSpPr>
        <p:grpSpPr bwMode="auto">
          <a:xfrm>
            <a:off x="1306513" y="2119313"/>
            <a:ext cx="7226300" cy="522287"/>
            <a:chOff x="831" y="1415"/>
            <a:chExt cx="4552" cy="329"/>
          </a:xfrm>
        </p:grpSpPr>
        <p:sp>
          <p:nvSpPr>
            <p:cNvPr id="546834" name="Rectangle 18"/>
            <p:cNvSpPr>
              <a:spLocks noChangeArrowheads="1"/>
            </p:cNvSpPr>
            <p:nvPr/>
          </p:nvSpPr>
          <p:spPr bwMode="auto">
            <a:xfrm>
              <a:off x="3646" y="1417"/>
              <a:ext cx="17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依题意</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要检验</a:t>
              </a:r>
            </a:p>
          </p:txBody>
        </p:sp>
        <p:sp>
          <p:nvSpPr>
            <p:cNvPr id="546835" name="Rectangle 19"/>
            <p:cNvSpPr>
              <a:spLocks noChangeArrowheads="1"/>
            </p:cNvSpPr>
            <p:nvPr/>
          </p:nvSpPr>
          <p:spPr bwMode="auto">
            <a:xfrm>
              <a:off x="831" y="1415"/>
              <a:ext cx="20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设新方法燃烧率</a:t>
              </a:r>
            </a:p>
          </p:txBody>
        </p:sp>
        <p:graphicFrame>
          <p:nvGraphicFramePr>
            <p:cNvPr id="546836" name="Object 20"/>
            <p:cNvGraphicFramePr>
              <a:graphicFrameLocks noChangeAspect="1"/>
            </p:cNvGraphicFramePr>
            <p:nvPr>
              <p:extLst>
                <p:ext uri="{D42A27DB-BD31-4B8C-83A1-F6EECF244321}">
                  <p14:modId xmlns:p14="http://schemas.microsoft.com/office/powerpoint/2010/main" val="860305619"/>
                </p:ext>
              </p:extLst>
            </p:nvPr>
          </p:nvGraphicFramePr>
          <p:xfrm>
            <a:off x="2445" y="1426"/>
            <a:ext cx="1282" cy="317"/>
          </p:xfrm>
          <a:graphic>
            <a:graphicData uri="http://schemas.openxmlformats.org/presentationml/2006/ole">
              <mc:AlternateContent xmlns:mc="http://schemas.openxmlformats.org/markup-compatibility/2006">
                <mc:Choice xmlns:v="urn:schemas-microsoft-com:vml" Requires="v">
                  <p:oleObj name="Equation" r:id="rId12" imgW="812520" imgH="203040" progId="Equation.DSMT4">
                    <p:embed/>
                  </p:oleObj>
                </mc:Choice>
                <mc:Fallback>
                  <p:oleObj name="Equation" r:id="rId12" imgW="812520" imgH="203040" progId="Equation.DSMT4">
                    <p:embed/>
                    <p:pic>
                      <p:nvPicPr>
                        <p:cNvPr id="0" name="Object 20"/>
                        <p:cNvPicPr>
                          <a:picLocks noChangeAspect="1" noChangeArrowheads="1"/>
                        </p:cNvPicPr>
                        <p:nvPr/>
                      </p:nvPicPr>
                      <p:blipFill>
                        <a:blip r:embed="rId13"/>
                        <a:srcRect/>
                        <a:stretch>
                          <a:fillRect/>
                        </a:stretch>
                      </p:blipFill>
                      <p:spPr bwMode="auto">
                        <a:xfrm>
                          <a:off x="2445" y="1426"/>
                          <a:ext cx="1282"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6929" name="Group 113"/>
          <p:cNvGrpSpPr>
            <a:grpSpLocks/>
          </p:cNvGrpSpPr>
          <p:nvPr/>
        </p:nvGrpSpPr>
        <p:grpSpPr bwMode="auto">
          <a:xfrm>
            <a:off x="0" y="3686175"/>
            <a:ext cx="2725738" cy="530225"/>
            <a:chOff x="0" y="2618"/>
            <a:chExt cx="1717" cy="334"/>
          </a:xfrm>
        </p:grpSpPr>
        <p:sp>
          <p:nvSpPr>
            <p:cNvPr id="546924" name="Rectangle 108"/>
            <p:cNvSpPr>
              <a:spLocks noChangeArrowheads="1"/>
            </p:cNvSpPr>
            <p:nvPr/>
          </p:nvSpPr>
          <p:spPr bwMode="auto">
            <a:xfrm>
              <a:off x="0" y="2618"/>
              <a:ext cx="17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否则便要拒绝</a:t>
              </a:r>
            </a:p>
          </p:txBody>
        </p:sp>
        <p:graphicFrame>
          <p:nvGraphicFramePr>
            <p:cNvPr id="546925" name="Object 109"/>
            <p:cNvGraphicFramePr>
              <a:graphicFrameLocks noChangeAspect="1"/>
            </p:cNvGraphicFramePr>
            <p:nvPr>
              <p:extLst>
                <p:ext uri="{D42A27DB-BD31-4B8C-83A1-F6EECF244321}">
                  <p14:modId xmlns:p14="http://schemas.microsoft.com/office/powerpoint/2010/main" val="3545043100"/>
                </p:ext>
              </p:extLst>
            </p:nvPr>
          </p:nvGraphicFramePr>
          <p:xfrm>
            <a:off x="1395" y="2675"/>
            <a:ext cx="322" cy="277"/>
          </p:xfrm>
          <a:graphic>
            <a:graphicData uri="http://schemas.openxmlformats.org/presentationml/2006/ole">
              <mc:AlternateContent xmlns:mc="http://schemas.openxmlformats.org/markup-compatibility/2006">
                <mc:Choice xmlns:v="urn:schemas-microsoft-com:vml" Requires="v">
                  <p:oleObj name="Equation" r:id="rId14" imgW="190440" imgH="177480" progId="Equation.DSMT4">
                    <p:embed/>
                  </p:oleObj>
                </mc:Choice>
                <mc:Fallback>
                  <p:oleObj name="Equation" r:id="rId14" imgW="190440" imgH="177480" progId="Equation.DSMT4">
                    <p:embed/>
                    <p:pic>
                      <p:nvPicPr>
                        <p:cNvPr id="0" name="Object 109"/>
                        <p:cNvPicPr>
                          <a:picLocks noChangeAspect="1" noChangeArrowheads="1"/>
                        </p:cNvPicPr>
                        <p:nvPr/>
                      </p:nvPicPr>
                      <p:blipFill>
                        <a:blip r:embed="rId15"/>
                        <a:srcRect/>
                        <a:stretch>
                          <a:fillRect/>
                        </a:stretch>
                      </p:blipFill>
                      <p:spPr bwMode="auto">
                        <a:xfrm>
                          <a:off x="1395" y="2675"/>
                          <a:ext cx="322"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6930" name="Group 114"/>
          <p:cNvGrpSpPr>
            <a:grpSpLocks/>
          </p:cNvGrpSpPr>
          <p:nvPr/>
        </p:nvGrpSpPr>
        <p:grpSpPr bwMode="auto">
          <a:xfrm>
            <a:off x="771525" y="2882900"/>
            <a:ext cx="8512175" cy="531813"/>
            <a:chOff x="486" y="1888"/>
            <a:chExt cx="5362" cy="335"/>
          </a:xfrm>
        </p:grpSpPr>
        <p:sp>
          <p:nvSpPr>
            <p:cNvPr id="546909" name="Rectangle 93"/>
            <p:cNvSpPr>
              <a:spLocks noChangeArrowheads="1"/>
            </p:cNvSpPr>
            <p:nvPr/>
          </p:nvSpPr>
          <p:spPr bwMode="auto">
            <a:xfrm>
              <a:off x="862" y="1888"/>
              <a:ext cx="49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是  的无偏估计</a:t>
              </a:r>
              <a:r>
                <a:rPr lang="en-US" altLang="zh-CN" b="1" dirty="0">
                  <a:effectLst>
                    <a:outerShdw blurRad="38100" dist="38100" dir="2700000" algn="tl">
                      <a:srgbClr val="C0C0C0"/>
                    </a:outerShdw>
                  </a:effectLst>
                  <a:latin typeface="黑体" pitchFamily="49" charset="-122"/>
                  <a:ea typeface="黑体" pitchFamily="49" charset="-122"/>
                </a:rPr>
                <a:t>,</a:t>
              </a:r>
              <a:r>
                <a:rPr lang="zh-CN" altLang="en-US" b="1" dirty="0">
                  <a:effectLst>
                    <a:outerShdw blurRad="38100" dist="38100" dir="2700000" algn="tl">
                      <a:srgbClr val="C0C0C0"/>
                    </a:outerShdw>
                  </a:effectLst>
                  <a:latin typeface="黑体" pitchFamily="49" charset="-122"/>
                  <a:ea typeface="黑体" pitchFamily="49" charset="-122"/>
                </a:rPr>
                <a:t>且          故  的值应在 </a:t>
              </a:r>
              <a:r>
                <a:rPr lang="zh-CN" altLang="en-US" sz="900" b="1" dirty="0">
                  <a:effectLst>
                    <a:outerShdw blurRad="38100" dist="38100" dir="2700000" algn="tl">
                      <a:srgbClr val="C0C0C0"/>
                    </a:outerShdw>
                  </a:effectLst>
                  <a:latin typeface="黑体" pitchFamily="49" charset="-122"/>
                  <a:ea typeface="黑体" pitchFamily="49" charset="-122"/>
                </a:rPr>
                <a:t>  </a:t>
              </a:r>
              <a:r>
                <a:rPr lang="zh-CN" altLang="en-US" b="1" dirty="0">
                  <a:effectLst>
                    <a:outerShdw blurRad="38100" dist="38100" dir="2700000" algn="tl">
                      <a:srgbClr val="C0C0C0"/>
                    </a:outerShdw>
                  </a:effectLst>
                  <a:latin typeface="黑体" pitchFamily="49" charset="-122"/>
                  <a:ea typeface="黑体" pitchFamily="49" charset="-122"/>
                </a:rPr>
                <a:t>的</a:t>
              </a:r>
              <a:r>
                <a:rPr lang="zh-CN" altLang="en-US" dirty="0">
                  <a:effectLst>
                    <a:outerShdw blurRad="38100" dist="38100" dir="2700000" algn="tl">
                      <a:srgbClr val="C0C0C0"/>
                    </a:outerShdw>
                  </a:effectLst>
                  <a:latin typeface="黑体" pitchFamily="49" charset="-122"/>
                  <a:ea typeface="黑体" pitchFamily="49" charset="-122"/>
                </a:rPr>
                <a:t> </a:t>
              </a:r>
            </a:p>
          </p:txBody>
        </p:sp>
        <p:graphicFrame>
          <p:nvGraphicFramePr>
            <p:cNvPr id="546910" name="Object 94"/>
            <p:cNvGraphicFramePr>
              <a:graphicFrameLocks noChangeAspect="1"/>
            </p:cNvGraphicFramePr>
            <p:nvPr>
              <p:extLst>
                <p:ext uri="{D42A27DB-BD31-4B8C-83A1-F6EECF244321}">
                  <p14:modId xmlns:p14="http://schemas.microsoft.com/office/powerpoint/2010/main" val="2751177133"/>
                </p:ext>
              </p:extLst>
            </p:nvPr>
          </p:nvGraphicFramePr>
          <p:xfrm>
            <a:off x="1149" y="1970"/>
            <a:ext cx="227" cy="237"/>
          </p:xfrm>
          <a:graphic>
            <a:graphicData uri="http://schemas.openxmlformats.org/presentationml/2006/ole">
              <mc:AlternateContent xmlns:mc="http://schemas.openxmlformats.org/markup-compatibility/2006">
                <mc:Choice xmlns:v="urn:schemas-microsoft-com:vml" Requires="v">
                  <p:oleObj name="Equation" r:id="rId16" imgW="139680" imgH="152280" progId="Equation.DSMT4">
                    <p:embed/>
                  </p:oleObj>
                </mc:Choice>
                <mc:Fallback>
                  <p:oleObj name="Equation" r:id="rId16" imgW="139680" imgH="152280" progId="Equation.DSMT4">
                    <p:embed/>
                    <p:pic>
                      <p:nvPicPr>
                        <p:cNvPr id="0" name="Object 94"/>
                        <p:cNvPicPr>
                          <a:picLocks noChangeAspect="1" noChangeArrowheads="1"/>
                        </p:cNvPicPr>
                        <p:nvPr/>
                      </p:nvPicPr>
                      <p:blipFill>
                        <a:blip r:embed="rId17"/>
                        <a:srcRect/>
                        <a:stretch>
                          <a:fillRect/>
                        </a:stretch>
                      </p:blipFill>
                      <p:spPr bwMode="auto">
                        <a:xfrm>
                          <a:off x="1149" y="1970"/>
                          <a:ext cx="227" cy="2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911" name="Object 95"/>
            <p:cNvGraphicFramePr>
              <a:graphicFrameLocks noChangeAspect="1"/>
            </p:cNvGraphicFramePr>
            <p:nvPr>
              <p:extLst>
                <p:ext uri="{D42A27DB-BD31-4B8C-83A1-F6EECF244321}">
                  <p14:modId xmlns:p14="http://schemas.microsoft.com/office/powerpoint/2010/main" val="3398428864"/>
                </p:ext>
              </p:extLst>
            </p:nvPr>
          </p:nvGraphicFramePr>
          <p:xfrm>
            <a:off x="486" y="1928"/>
            <a:ext cx="472" cy="258"/>
          </p:xfrm>
          <a:graphic>
            <a:graphicData uri="http://schemas.openxmlformats.org/presentationml/2006/ole">
              <mc:AlternateContent xmlns:mc="http://schemas.openxmlformats.org/markup-compatibility/2006">
                <mc:Choice xmlns:v="urn:schemas-microsoft-com:vml" Requires="v">
                  <p:oleObj name="Equation" r:id="rId18" imgW="291960" imgH="164880" progId="Equation.DSMT4">
                    <p:embed/>
                  </p:oleObj>
                </mc:Choice>
                <mc:Fallback>
                  <p:oleObj name="Equation" r:id="rId18" imgW="291960" imgH="164880" progId="Equation.DSMT4">
                    <p:embed/>
                    <p:pic>
                      <p:nvPicPr>
                        <p:cNvPr id="0" name="Object 95"/>
                        <p:cNvPicPr>
                          <a:picLocks noChangeAspect="1" noChangeArrowheads="1"/>
                        </p:cNvPicPr>
                        <p:nvPr/>
                      </p:nvPicPr>
                      <p:blipFill>
                        <a:blip r:embed="rId19"/>
                        <a:srcRect/>
                        <a:stretch>
                          <a:fillRect/>
                        </a:stretch>
                      </p:blipFill>
                      <p:spPr bwMode="auto">
                        <a:xfrm>
                          <a:off x="486" y="1928"/>
                          <a:ext cx="472" cy="2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912" name="Object 96"/>
            <p:cNvGraphicFramePr>
              <a:graphicFrameLocks noChangeAspect="1"/>
            </p:cNvGraphicFramePr>
            <p:nvPr>
              <p:extLst>
                <p:ext uri="{D42A27DB-BD31-4B8C-83A1-F6EECF244321}">
                  <p14:modId xmlns:p14="http://schemas.microsoft.com/office/powerpoint/2010/main" val="149288006"/>
                </p:ext>
              </p:extLst>
            </p:nvPr>
          </p:nvGraphicFramePr>
          <p:xfrm>
            <a:off x="2793" y="1907"/>
            <a:ext cx="1196" cy="316"/>
          </p:xfrm>
          <a:graphic>
            <a:graphicData uri="http://schemas.openxmlformats.org/presentationml/2006/ole">
              <mc:AlternateContent xmlns:mc="http://schemas.openxmlformats.org/markup-compatibility/2006">
                <mc:Choice xmlns:v="urn:schemas-microsoft-com:vml" Requires="v">
                  <p:oleObj name="Equation" r:id="rId20" imgW="736560" imgH="203040" progId="Equation.DSMT4">
                    <p:embed/>
                  </p:oleObj>
                </mc:Choice>
                <mc:Fallback>
                  <p:oleObj name="Equation" r:id="rId20" imgW="736560" imgH="203040" progId="Equation.DSMT4">
                    <p:embed/>
                    <p:pic>
                      <p:nvPicPr>
                        <p:cNvPr id="0" name="Object 96"/>
                        <p:cNvPicPr>
                          <a:picLocks noChangeAspect="1" noChangeArrowheads="1"/>
                        </p:cNvPicPr>
                        <p:nvPr/>
                      </p:nvPicPr>
                      <p:blipFill>
                        <a:blip r:embed="rId21"/>
                        <a:srcRect/>
                        <a:stretch>
                          <a:fillRect/>
                        </a:stretch>
                      </p:blipFill>
                      <p:spPr bwMode="auto">
                        <a:xfrm>
                          <a:off x="2793" y="1907"/>
                          <a:ext cx="1196" cy="31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922" name="Object 106"/>
            <p:cNvGraphicFramePr>
              <a:graphicFrameLocks noChangeAspect="1"/>
            </p:cNvGraphicFramePr>
            <p:nvPr>
              <p:extLst>
                <p:ext uri="{D42A27DB-BD31-4B8C-83A1-F6EECF244321}">
                  <p14:modId xmlns:p14="http://schemas.microsoft.com/office/powerpoint/2010/main" val="3962875054"/>
                </p:ext>
              </p:extLst>
            </p:nvPr>
          </p:nvGraphicFramePr>
          <p:xfrm>
            <a:off x="4190" y="1929"/>
            <a:ext cx="267" cy="258"/>
          </p:xfrm>
          <a:graphic>
            <a:graphicData uri="http://schemas.openxmlformats.org/presentationml/2006/ole">
              <mc:AlternateContent xmlns:mc="http://schemas.openxmlformats.org/markup-compatibility/2006">
                <mc:Choice xmlns:v="urn:schemas-microsoft-com:vml" Requires="v">
                  <p:oleObj name="Equation" r:id="rId22" imgW="164880" imgH="164880" progId="Equation.DSMT4">
                    <p:embed/>
                  </p:oleObj>
                </mc:Choice>
                <mc:Fallback>
                  <p:oleObj name="Equation" r:id="rId22" imgW="164880" imgH="164880" progId="Equation.DSMT4">
                    <p:embed/>
                    <p:pic>
                      <p:nvPicPr>
                        <p:cNvPr id="0" name="Object 106"/>
                        <p:cNvPicPr>
                          <a:picLocks noChangeAspect="1" noChangeArrowheads="1"/>
                        </p:cNvPicPr>
                        <p:nvPr/>
                      </p:nvPicPr>
                      <p:blipFill>
                        <a:blip r:embed="rId23"/>
                        <a:srcRect/>
                        <a:stretch>
                          <a:fillRect/>
                        </a:stretch>
                      </p:blipFill>
                      <p:spPr bwMode="auto">
                        <a:xfrm>
                          <a:off x="4190" y="1929"/>
                          <a:ext cx="267" cy="2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921" name="Object 105"/>
            <p:cNvGraphicFramePr>
              <a:graphicFrameLocks noChangeAspect="1"/>
            </p:cNvGraphicFramePr>
            <p:nvPr>
              <p:extLst>
                <p:ext uri="{D42A27DB-BD31-4B8C-83A1-F6EECF244321}">
                  <p14:modId xmlns:p14="http://schemas.microsoft.com/office/powerpoint/2010/main" val="2951000873"/>
                </p:ext>
              </p:extLst>
            </p:nvPr>
          </p:nvGraphicFramePr>
          <p:xfrm>
            <a:off x="5310" y="1971"/>
            <a:ext cx="227" cy="237"/>
          </p:xfrm>
          <a:graphic>
            <a:graphicData uri="http://schemas.openxmlformats.org/presentationml/2006/ole">
              <mc:AlternateContent xmlns:mc="http://schemas.openxmlformats.org/markup-compatibility/2006">
                <mc:Choice xmlns:v="urn:schemas-microsoft-com:vml" Requires="v">
                  <p:oleObj name="Equation" r:id="rId24" imgW="139680" imgH="152280" progId="Equation.DSMT4">
                    <p:embed/>
                  </p:oleObj>
                </mc:Choice>
                <mc:Fallback>
                  <p:oleObj name="Equation" r:id="rId24" imgW="139680" imgH="152280" progId="Equation.DSMT4">
                    <p:embed/>
                    <p:pic>
                      <p:nvPicPr>
                        <p:cNvPr id="0" name="Object 105"/>
                        <p:cNvPicPr>
                          <a:picLocks noChangeAspect="1" noChangeArrowheads="1"/>
                        </p:cNvPicPr>
                        <p:nvPr/>
                      </p:nvPicPr>
                      <p:blipFill>
                        <a:blip r:embed="rId25"/>
                        <a:srcRect/>
                        <a:stretch>
                          <a:fillRect/>
                        </a:stretch>
                      </p:blipFill>
                      <p:spPr bwMode="auto">
                        <a:xfrm>
                          <a:off x="5310" y="1971"/>
                          <a:ext cx="227" cy="2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6948" name="Group 132"/>
          <p:cNvGrpSpPr>
            <a:grpSpLocks/>
          </p:cNvGrpSpPr>
          <p:nvPr/>
        </p:nvGrpSpPr>
        <p:grpSpPr bwMode="auto">
          <a:xfrm>
            <a:off x="0" y="3290888"/>
            <a:ext cx="9144000" cy="527050"/>
            <a:chOff x="0" y="2185"/>
            <a:chExt cx="5760" cy="332"/>
          </a:xfrm>
        </p:grpSpPr>
        <p:sp>
          <p:nvSpPr>
            <p:cNvPr id="546920" name="Rectangle 104"/>
            <p:cNvSpPr>
              <a:spLocks noChangeArrowheads="1"/>
            </p:cNvSpPr>
            <p:nvPr/>
          </p:nvSpPr>
          <p:spPr bwMode="auto">
            <a:xfrm>
              <a:off x="0" y="2185"/>
              <a:ext cx="57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附近波动</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且当   成立时</a:t>
              </a: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统计量      的值应偏</a:t>
              </a:r>
              <a:r>
                <a:rPr lang="zh-CN" altLang="en-US" b="1">
                  <a:effectLst>
                    <a:outerShdw blurRad="38100" dist="38100" dir="2700000" algn="tl">
                      <a:srgbClr val="C0C0C0"/>
                    </a:outerShdw>
                  </a:effectLst>
                  <a:latin typeface="黑体" pitchFamily="49" charset="-122"/>
                  <a:ea typeface="黑体" pitchFamily="49" charset="-122"/>
                  <a:sym typeface="Symbol" pitchFamily="18" charset="2"/>
                </a:rPr>
                <a:t>小于零</a:t>
              </a:r>
              <a:r>
                <a:rPr lang="en-US" altLang="zh-CN" b="1">
                  <a:effectLst>
                    <a:outerShdw blurRad="38100" dist="38100" dir="2700000" algn="tl">
                      <a:srgbClr val="C0C0C0"/>
                    </a:outerShdw>
                  </a:effectLst>
                  <a:latin typeface="黑体" pitchFamily="49" charset="-122"/>
                  <a:ea typeface="黑体" pitchFamily="49" charset="-122"/>
                  <a:sym typeface="Symbol" pitchFamily="18" charset="2"/>
                </a:rPr>
                <a:t>,</a:t>
              </a:r>
            </a:p>
          </p:txBody>
        </p:sp>
        <p:graphicFrame>
          <p:nvGraphicFramePr>
            <p:cNvPr id="546917" name="Object 101"/>
            <p:cNvGraphicFramePr>
              <a:graphicFrameLocks noChangeAspect="1"/>
            </p:cNvGraphicFramePr>
            <p:nvPr>
              <p:extLst>
                <p:ext uri="{D42A27DB-BD31-4B8C-83A1-F6EECF244321}">
                  <p14:modId xmlns:p14="http://schemas.microsoft.com/office/powerpoint/2010/main" val="3776608669"/>
                </p:ext>
              </p:extLst>
            </p:nvPr>
          </p:nvGraphicFramePr>
          <p:xfrm>
            <a:off x="3340" y="2220"/>
            <a:ext cx="624" cy="297"/>
          </p:xfrm>
          <a:graphic>
            <a:graphicData uri="http://schemas.openxmlformats.org/presentationml/2006/ole">
              <mc:AlternateContent xmlns:mc="http://schemas.openxmlformats.org/markup-compatibility/2006">
                <mc:Choice xmlns:v="urn:schemas-microsoft-com:vml" Requires="v">
                  <p:oleObj name="Equation" r:id="rId26" imgW="393480" imgH="190440" progId="Equation.DSMT4">
                    <p:embed/>
                  </p:oleObj>
                </mc:Choice>
                <mc:Fallback>
                  <p:oleObj name="Equation" r:id="rId26" imgW="393480" imgH="190440" progId="Equation.DSMT4">
                    <p:embed/>
                    <p:pic>
                      <p:nvPicPr>
                        <p:cNvPr id="0" name="Object 101"/>
                        <p:cNvPicPr>
                          <a:picLocks noChangeAspect="1" noChangeArrowheads="1"/>
                        </p:cNvPicPr>
                        <p:nvPr/>
                      </p:nvPicPr>
                      <p:blipFill>
                        <a:blip r:embed="rId27"/>
                        <a:srcRect/>
                        <a:stretch>
                          <a:fillRect/>
                        </a:stretch>
                      </p:blipFill>
                      <p:spPr bwMode="auto">
                        <a:xfrm>
                          <a:off x="3340" y="2220"/>
                          <a:ext cx="624" cy="2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915" name="Object 99"/>
            <p:cNvGraphicFramePr>
              <a:graphicFrameLocks noChangeAspect="1"/>
            </p:cNvGraphicFramePr>
            <p:nvPr>
              <p:extLst>
                <p:ext uri="{D42A27DB-BD31-4B8C-83A1-F6EECF244321}">
                  <p14:modId xmlns:p14="http://schemas.microsoft.com/office/powerpoint/2010/main" val="1780392579"/>
                </p:ext>
              </p:extLst>
            </p:nvPr>
          </p:nvGraphicFramePr>
          <p:xfrm>
            <a:off x="1534" y="2229"/>
            <a:ext cx="354" cy="278"/>
          </p:xfrm>
          <a:graphic>
            <a:graphicData uri="http://schemas.openxmlformats.org/presentationml/2006/ole">
              <mc:AlternateContent xmlns:mc="http://schemas.openxmlformats.org/markup-compatibility/2006">
                <mc:Choice xmlns:v="urn:schemas-microsoft-com:vml" Requires="v">
                  <p:oleObj name="Equation" r:id="rId28" imgW="190440" imgH="177480" progId="Equation.DSMT4">
                    <p:embed/>
                  </p:oleObj>
                </mc:Choice>
                <mc:Fallback>
                  <p:oleObj name="Equation" r:id="rId28" imgW="190440" imgH="177480" progId="Equation.DSMT4">
                    <p:embed/>
                    <p:pic>
                      <p:nvPicPr>
                        <p:cNvPr id="0" name="Object 99"/>
                        <p:cNvPicPr>
                          <a:picLocks noChangeAspect="1" noChangeArrowheads="1"/>
                        </p:cNvPicPr>
                        <p:nvPr/>
                      </p:nvPicPr>
                      <p:blipFill>
                        <a:blip r:embed="rId29"/>
                        <a:srcRect/>
                        <a:stretch>
                          <a:fillRect/>
                        </a:stretch>
                      </p:blipFill>
                      <p:spPr bwMode="auto">
                        <a:xfrm>
                          <a:off x="1534" y="2229"/>
                          <a:ext cx="354" cy="27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6932" name="Group 116"/>
          <p:cNvGrpSpPr>
            <a:grpSpLocks/>
          </p:cNvGrpSpPr>
          <p:nvPr/>
        </p:nvGrpSpPr>
        <p:grpSpPr bwMode="auto">
          <a:xfrm>
            <a:off x="2552700" y="3698875"/>
            <a:ext cx="2586038" cy="536575"/>
            <a:chOff x="2336" y="3282"/>
            <a:chExt cx="1629" cy="338"/>
          </a:xfrm>
        </p:grpSpPr>
        <p:sp>
          <p:nvSpPr>
            <p:cNvPr id="546914" name="Rectangle 98"/>
            <p:cNvSpPr>
              <a:spLocks noChangeArrowheads="1"/>
            </p:cNvSpPr>
            <p:nvPr/>
          </p:nvSpPr>
          <p:spPr bwMode="auto">
            <a:xfrm>
              <a:off x="2336" y="3282"/>
              <a:ext cx="16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en-US" altLang="zh-CN" b="1">
                  <a:effectLst>
                    <a:outerShdw blurRad="38100" dist="38100" dir="2700000" algn="tl">
                      <a:srgbClr val="C0C0C0"/>
                    </a:outerShdw>
                  </a:effectLst>
                  <a:latin typeface="黑体" pitchFamily="49" charset="-122"/>
                  <a:ea typeface="黑体" pitchFamily="49" charset="-122"/>
                </a:rPr>
                <a:t>.</a:t>
              </a:r>
              <a:r>
                <a:rPr lang="zh-CN" altLang="en-US" b="1">
                  <a:effectLst>
                    <a:outerShdw blurRad="38100" dist="38100" dir="2700000" algn="tl">
                      <a:srgbClr val="C0C0C0"/>
                    </a:outerShdw>
                  </a:effectLst>
                  <a:latin typeface="黑体" pitchFamily="49" charset="-122"/>
                  <a:ea typeface="黑体" pitchFamily="49" charset="-122"/>
                </a:rPr>
                <a:t>又当      有</a:t>
              </a:r>
            </a:p>
          </p:txBody>
        </p:sp>
        <p:graphicFrame>
          <p:nvGraphicFramePr>
            <p:cNvPr id="546931" name="Object 115"/>
            <p:cNvGraphicFramePr>
              <a:graphicFrameLocks noChangeAspect="1"/>
            </p:cNvGraphicFramePr>
            <p:nvPr>
              <p:extLst>
                <p:ext uri="{D42A27DB-BD31-4B8C-83A1-F6EECF244321}">
                  <p14:modId xmlns:p14="http://schemas.microsoft.com/office/powerpoint/2010/main" val="1550886115"/>
                </p:ext>
              </p:extLst>
            </p:nvPr>
          </p:nvGraphicFramePr>
          <p:xfrm>
            <a:off x="2969" y="3323"/>
            <a:ext cx="666" cy="297"/>
          </p:xfrm>
          <a:graphic>
            <a:graphicData uri="http://schemas.openxmlformats.org/presentationml/2006/ole">
              <mc:AlternateContent xmlns:mc="http://schemas.openxmlformats.org/markup-compatibility/2006">
                <mc:Choice xmlns:v="urn:schemas-microsoft-com:vml" Requires="v">
                  <p:oleObj name="Equation" r:id="rId30" imgW="393480" imgH="190440" progId="Equation.DSMT4">
                    <p:embed/>
                  </p:oleObj>
                </mc:Choice>
                <mc:Fallback>
                  <p:oleObj name="Equation" r:id="rId30" imgW="393480" imgH="190440" progId="Equation.DSMT4">
                    <p:embed/>
                    <p:pic>
                      <p:nvPicPr>
                        <p:cNvPr id="0" name="Object 115"/>
                        <p:cNvPicPr>
                          <a:picLocks noChangeAspect="1" noChangeArrowheads="1"/>
                        </p:cNvPicPr>
                        <p:nvPr/>
                      </p:nvPicPr>
                      <p:blipFill>
                        <a:blip r:embed="rId31"/>
                        <a:srcRect/>
                        <a:stretch>
                          <a:fillRect/>
                        </a:stretch>
                      </p:blipFill>
                      <p:spPr bwMode="auto">
                        <a:xfrm>
                          <a:off x="2969" y="3323"/>
                          <a:ext cx="666" cy="2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46933" name="Object 117"/>
          <p:cNvGraphicFramePr>
            <a:graphicFrameLocks noChangeAspect="1"/>
          </p:cNvGraphicFramePr>
          <p:nvPr>
            <p:extLst>
              <p:ext uri="{D42A27DB-BD31-4B8C-83A1-F6EECF244321}">
                <p14:modId xmlns:p14="http://schemas.microsoft.com/office/powerpoint/2010/main" val="1672173473"/>
              </p:ext>
            </p:extLst>
          </p:nvPr>
        </p:nvGraphicFramePr>
        <p:xfrm>
          <a:off x="3311525" y="4148138"/>
          <a:ext cx="2287588" cy="877887"/>
        </p:xfrm>
        <a:graphic>
          <a:graphicData uri="http://schemas.openxmlformats.org/presentationml/2006/ole">
            <mc:AlternateContent xmlns:mc="http://schemas.openxmlformats.org/markup-compatibility/2006">
              <mc:Choice xmlns:v="urn:schemas-microsoft-com:vml" Requires="v">
                <p:oleObj name="Equation" r:id="rId32" imgW="939600" imgH="355320" progId="Equation.DSMT4">
                  <p:embed/>
                </p:oleObj>
              </mc:Choice>
              <mc:Fallback>
                <p:oleObj name="Equation" r:id="rId32" imgW="939600" imgH="355320" progId="Equation.DSMT4">
                  <p:embed/>
                  <p:pic>
                    <p:nvPicPr>
                      <p:cNvPr id="0" name="Object 117"/>
                      <p:cNvPicPr>
                        <a:picLocks noChangeAspect="1" noChangeArrowheads="1"/>
                      </p:cNvPicPr>
                      <p:nvPr/>
                    </p:nvPicPr>
                    <p:blipFill>
                      <a:blip r:embed="rId33"/>
                      <a:srcRect/>
                      <a:stretch>
                        <a:fillRect/>
                      </a:stretch>
                    </p:blipFill>
                    <p:spPr bwMode="auto">
                      <a:xfrm>
                        <a:off x="3311525" y="4148138"/>
                        <a:ext cx="2287588" cy="8778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6940" name="Group 124"/>
          <p:cNvGrpSpPr>
            <a:grpSpLocks/>
          </p:cNvGrpSpPr>
          <p:nvPr/>
        </p:nvGrpSpPr>
        <p:grpSpPr bwMode="auto">
          <a:xfrm>
            <a:off x="0" y="4856163"/>
            <a:ext cx="8212138" cy="530225"/>
            <a:chOff x="0" y="3147"/>
            <a:chExt cx="5173" cy="334"/>
          </a:xfrm>
        </p:grpSpPr>
        <p:sp>
          <p:nvSpPr>
            <p:cNvPr id="546935" name="Rectangle 119"/>
            <p:cNvSpPr>
              <a:spLocks noChangeArrowheads="1"/>
            </p:cNvSpPr>
            <p:nvPr/>
          </p:nvSpPr>
          <p:spPr bwMode="auto">
            <a:xfrm>
              <a:off x="0" y="3147"/>
              <a:ext cx="51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dirty="0">
                  <a:effectLst>
                    <a:outerShdw blurRad="38100" dist="38100" dir="2700000" algn="tl">
                      <a:srgbClr val="C0C0C0"/>
                    </a:outerShdw>
                  </a:effectLst>
                  <a:latin typeface="黑体" pitchFamily="49" charset="-122"/>
                  <a:ea typeface="黑体" pitchFamily="49" charset="-122"/>
                </a:rPr>
                <a:t>故对于给定的显著水平       求得  的拒绝域为</a:t>
              </a:r>
            </a:p>
          </p:txBody>
        </p:sp>
        <p:graphicFrame>
          <p:nvGraphicFramePr>
            <p:cNvPr id="546926" name="Object 110"/>
            <p:cNvGraphicFramePr>
              <a:graphicFrameLocks noChangeAspect="1"/>
            </p:cNvGraphicFramePr>
            <p:nvPr/>
          </p:nvGraphicFramePr>
          <p:xfrm>
            <a:off x="3516" y="3204"/>
            <a:ext cx="322" cy="277"/>
          </p:xfrm>
          <a:graphic>
            <a:graphicData uri="http://schemas.openxmlformats.org/presentationml/2006/ole">
              <mc:AlternateContent xmlns:mc="http://schemas.openxmlformats.org/markup-compatibility/2006">
                <mc:Choice xmlns:v="urn:schemas-microsoft-com:vml" Requires="v">
                  <p:oleObj name="Equation" r:id="rId34" imgW="190440" imgH="177480" progId="Equation.DSMT4">
                    <p:embed/>
                  </p:oleObj>
                </mc:Choice>
                <mc:Fallback>
                  <p:oleObj name="Equation" r:id="rId34" imgW="190440" imgH="177480" progId="Equation.DSMT4">
                    <p:embed/>
                    <p:pic>
                      <p:nvPicPr>
                        <p:cNvPr id="0" name="Object 11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516" y="3204"/>
                          <a:ext cx="322"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937" name="Object 121"/>
            <p:cNvGraphicFramePr>
              <a:graphicFrameLocks noChangeAspect="1"/>
            </p:cNvGraphicFramePr>
            <p:nvPr>
              <p:extLst>
                <p:ext uri="{D42A27DB-BD31-4B8C-83A1-F6EECF244321}">
                  <p14:modId xmlns:p14="http://schemas.microsoft.com/office/powerpoint/2010/main" val="2409986309"/>
                </p:ext>
              </p:extLst>
            </p:nvPr>
          </p:nvGraphicFramePr>
          <p:xfrm>
            <a:off x="2270" y="3222"/>
            <a:ext cx="881" cy="258"/>
          </p:xfrm>
          <a:graphic>
            <a:graphicData uri="http://schemas.openxmlformats.org/presentationml/2006/ole">
              <mc:AlternateContent xmlns:mc="http://schemas.openxmlformats.org/markup-compatibility/2006">
                <mc:Choice xmlns:v="urn:schemas-microsoft-com:vml" Requires="v">
                  <p:oleObj name="Equation" r:id="rId36" imgW="520560" imgH="164880" progId="Equation.DSMT4">
                    <p:embed/>
                  </p:oleObj>
                </mc:Choice>
                <mc:Fallback>
                  <p:oleObj name="Equation" r:id="rId36" imgW="520560" imgH="164880" progId="Equation.DSMT4">
                    <p:embed/>
                    <p:pic>
                      <p:nvPicPr>
                        <p:cNvPr id="0" name="Object 121"/>
                        <p:cNvPicPr>
                          <a:picLocks noChangeAspect="1" noChangeArrowheads="1"/>
                        </p:cNvPicPr>
                        <p:nvPr/>
                      </p:nvPicPr>
                      <p:blipFill>
                        <a:blip r:embed="rId37"/>
                        <a:srcRect/>
                        <a:stretch>
                          <a:fillRect/>
                        </a:stretch>
                      </p:blipFill>
                      <p:spPr bwMode="auto">
                        <a:xfrm>
                          <a:off x="2270" y="3222"/>
                          <a:ext cx="881" cy="2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46938" name="Object 122"/>
          <p:cNvGraphicFramePr>
            <a:graphicFrameLocks noChangeAspect="1"/>
          </p:cNvGraphicFramePr>
          <p:nvPr>
            <p:extLst>
              <p:ext uri="{D42A27DB-BD31-4B8C-83A1-F6EECF244321}">
                <p14:modId xmlns:p14="http://schemas.microsoft.com/office/powerpoint/2010/main" val="2936692232"/>
              </p:ext>
            </p:extLst>
          </p:nvPr>
        </p:nvGraphicFramePr>
        <p:xfrm>
          <a:off x="2363788" y="5208588"/>
          <a:ext cx="2255837" cy="815975"/>
        </p:xfrm>
        <a:graphic>
          <a:graphicData uri="http://schemas.openxmlformats.org/presentationml/2006/ole">
            <mc:AlternateContent xmlns:mc="http://schemas.openxmlformats.org/markup-compatibility/2006">
              <mc:Choice xmlns:v="urn:schemas-microsoft-com:vml" Requires="v">
                <p:oleObj name="Equation" r:id="rId38" imgW="927000" imgH="330120" progId="Equation.DSMT4">
                  <p:embed/>
                </p:oleObj>
              </mc:Choice>
              <mc:Fallback>
                <p:oleObj name="Equation" r:id="rId38" imgW="927000" imgH="330120" progId="Equation.DSMT4">
                  <p:embed/>
                  <p:pic>
                    <p:nvPicPr>
                      <p:cNvPr id="0" name="Object 122"/>
                      <p:cNvPicPr>
                        <a:picLocks noChangeAspect="1" noChangeArrowheads="1"/>
                      </p:cNvPicPr>
                      <p:nvPr/>
                    </p:nvPicPr>
                    <p:blipFill>
                      <a:blip r:embed="rId39"/>
                      <a:srcRect/>
                      <a:stretch>
                        <a:fillRect/>
                      </a:stretch>
                    </p:blipFill>
                    <p:spPr bwMode="auto">
                      <a:xfrm>
                        <a:off x="2363788" y="5208588"/>
                        <a:ext cx="2255837" cy="815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939" name="Object 123"/>
          <p:cNvGraphicFramePr>
            <a:graphicFrameLocks noChangeAspect="1"/>
          </p:cNvGraphicFramePr>
          <p:nvPr>
            <p:extLst>
              <p:ext uri="{D42A27DB-BD31-4B8C-83A1-F6EECF244321}">
                <p14:modId xmlns:p14="http://schemas.microsoft.com/office/powerpoint/2010/main" val="865268641"/>
              </p:ext>
            </p:extLst>
          </p:nvPr>
        </p:nvGraphicFramePr>
        <p:xfrm>
          <a:off x="4606925" y="5278438"/>
          <a:ext cx="2471738" cy="754062"/>
        </p:xfrm>
        <a:graphic>
          <a:graphicData uri="http://schemas.openxmlformats.org/presentationml/2006/ole">
            <mc:AlternateContent xmlns:mc="http://schemas.openxmlformats.org/markup-compatibility/2006">
              <mc:Choice xmlns:v="urn:schemas-microsoft-com:vml" Requires="v">
                <p:oleObj name="Equation" r:id="rId40" imgW="1015920" imgH="304560" progId="Equation.DSMT4">
                  <p:embed/>
                </p:oleObj>
              </mc:Choice>
              <mc:Fallback>
                <p:oleObj name="Equation" r:id="rId40" imgW="1015920" imgH="304560" progId="Equation.DSMT4">
                  <p:embed/>
                  <p:pic>
                    <p:nvPicPr>
                      <p:cNvPr id="0" name="Object 123"/>
                      <p:cNvPicPr>
                        <a:picLocks noChangeAspect="1" noChangeArrowheads="1"/>
                      </p:cNvPicPr>
                      <p:nvPr/>
                    </p:nvPicPr>
                    <p:blipFill>
                      <a:blip r:embed="rId41"/>
                      <a:srcRect/>
                      <a:stretch>
                        <a:fillRect/>
                      </a:stretch>
                    </p:blipFill>
                    <p:spPr bwMode="auto">
                      <a:xfrm>
                        <a:off x="4606925" y="5278438"/>
                        <a:ext cx="2471738" cy="7540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945" name="Object 129"/>
          <p:cNvGraphicFramePr>
            <a:graphicFrameLocks noChangeAspect="1"/>
          </p:cNvGraphicFramePr>
          <p:nvPr>
            <p:extLst>
              <p:ext uri="{D42A27DB-BD31-4B8C-83A1-F6EECF244321}">
                <p14:modId xmlns:p14="http://schemas.microsoft.com/office/powerpoint/2010/main" val="1656338462"/>
              </p:ext>
            </p:extLst>
          </p:nvPr>
        </p:nvGraphicFramePr>
        <p:xfrm>
          <a:off x="939800" y="5970588"/>
          <a:ext cx="4519613" cy="471487"/>
        </p:xfrm>
        <a:graphic>
          <a:graphicData uri="http://schemas.openxmlformats.org/presentationml/2006/ole">
            <mc:AlternateContent xmlns:mc="http://schemas.openxmlformats.org/markup-compatibility/2006">
              <mc:Choice xmlns:v="urn:schemas-microsoft-com:vml" Requires="v">
                <p:oleObj name="Equation" r:id="rId42" imgW="1854000" imgH="190440" progId="Equation.DSMT4">
                  <p:embed/>
                </p:oleObj>
              </mc:Choice>
              <mc:Fallback>
                <p:oleObj name="Equation" r:id="rId42" imgW="1854000" imgH="190440" progId="Equation.DSMT4">
                  <p:embed/>
                  <p:pic>
                    <p:nvPicPr>
                      <p:cNvPr id="0" name="Object 129"/>
                      <p:cNvPicPr>
                        <a:picLocks noChangeAspect="1" noChangeArrowheads="1"/>
                      </p:cNvPicPr>
                      <p:nvPr/>
                    </p:nvPicPr>
                    <p:blipFill>
                      <a:blip r:embed="rId43"/>
                      <a:srcRect/>
                      <a:stretch>
                        <a:fillRect/>
                      </a:stretch>
                    </p:blipFill>
                    <p:spPr bwMode="auto">
                      <a:xfrm>
                        <a:off x="939800" y="5970588"/>
                        <a:ext cx="4519613" cy="4714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6949" name="Group 133"/>
          <p:cNvGrpSpPr>
            <a:grpSpLocks/>
          </p:cNvGrpSpPr>
          <p:nvPr/>
        </p:nvGrpSpPr>
        <p:grpSpPr bwMode="auto">
          <a:xfrm>
            <a:off x="866775" y="6300788"/>
            <a:ext cx="6888163" cy="519112"/>
            <a:chOff x="538" y="4025"/>
            <a:chExt cx="4339" cy="327"/>
          </a:xfrm>
        </p:grpSpPr>
        <p:grpSp>
          <p:nvGrpSpPr>
            <p:cNvPr id="546947" name="Group 131"/>
            <p:cNvGrpSpPr>
              <a:grpSpLocks/>
            </p:cNvGrpSpPr>
            <p:nvPr/>
          </p:nvGrpSpPr>
          <p:grpSpPr bwMode="auto">
            <a:xfrm>
              <a:off x="728" y="4025"/>
              <a:ext cx="4149" cy="327"/>
              <a:chOff x="728" y="4025"/>
              <a:chExt cx="4149" cy="327"/>
            </a:xfrm>
          </p:grpSpPr>
          <p:sp>
            <p:nvSpPr>
              <p:cNvPr id="546942" name="Rectangle 126"/>
              <p:cNvSpPr>
                <a:spLocks noChangeArrowheads="1"/>
              </p:cNvSpPr>
              <p:nvPr/>
            </p:nvSpPr>
            <p:spPr bwMode="auto">
              <a:xfrm>
                <a:off x="728" y="4025"/>
                <a:ext cx="414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b="1">
                    <a:effectLst>
                      <a:outerShdw blurRad="38100" dist="38100" dir="2700000" algn="tl">
                        <a:srgbClr val="C0C0C0"/>
                      </a:outerShdw>
                    </a:effectLst>
                    <a:latin typeface="黑体" pitchFamily="49" charset="-122"/>
                    <a:ea typeface="黑体" pitchFamily="49" charset="-122"/>
                  </a:rPr>
                  <a:t>拒绝   即认为新方法燃烧率有显著提高</a:t>
                </a:r>
                <a:r>
                  <a:rPr lang="en-US" altLang="zh-CN" b="1">
                    <a:effectLst>
                      <a:outerShdw blurRad="38100" dist="38100" dir="2700000" algn="tl">
                        <a:srgbClr val="C0C0C0"/>
                      </a:outerShdw>
                    </a:effectLst>
                    <a:latin typeface="黑体" pitchFamily="49" charset="-122"/>
                    <a:ea typeface="黑体" pitchFamily="49" charset="-122"/>
                  </a:rPr>
                  <a:t>.</a:t>
                </a:r>
              </a:p>
            </p:txBody>
          </p:sp>
          <p:graphicFrame>
            <p:nvGraphicFramePr>
              <p:cNvPr id="546943" name="Object 127"/>
              <p:cNvGraphicFramePr>
                <a:graphicFrameLocks noChangeAspect="1"/>
              </p:cNvGraphicFramePr>
              <p:nvPr>
                <p:extLst>
                  <p:ext uri="{D42A27DB-BD31-4B8C-83A1-F6EECF244321}">
                    <p14:modId xmlns:p14="http://schemas.microsoft.com/office/powerpoint/2010/main" val="721731294"/>
                  </p:ext>
                </p:extLst>
              </p:nvPr>
            </p:nvGraphicFramePr>
            <p:xfrm>
              <a:off x="1209" y="4075"/>
              <a:ext cx="408" cy="277"/>
            </p:xfrm>
            <a:graphic>
              <a:graphicData uri="http://schemas.openxmlformats.org/presentationml/2006/ole">
                <mc:AlternateContent xmlns:mc="http://schemas.openxmlformats.org/markup-compatibility/2006">
                  <mc:Choice xmlns:v="urn:schemas-microsoft-com:vml" Requires="v">
                    <p:oleObj name="Equation" r:id="rId44" imgW="241200" imgH="177480" progId="Equation.DSMT4">
                      <p:embed/>
                    </p:oleObj>
                  </mc:Choice>
                  <mc:Fallback>
                    <p:oleObj name="Equation" r:id="rId44" imgW="241200" imgH="177480" progId="Equation.DSMT4">
                      <p:embed/>
                      <p:pic>
                        <p:nvPicPr>
                          <p:cNvPr id="0" name="Object 127"/>
                          <p:cNvPicPr>
                            <a:picLocks noChangeAspect="1" noChangeArrowheads="1"/>
                          </p:cNvPicPr>
                          <p:nvPr/>
                        </p:nvPicPr>
                        <p:blipFill>
                          <a:blip r:embed="rId45"/>
                          <a:srcRect/>
                          <a:stretch>
                            <a:fillRect/>
                          </a:stretch>
                        </p:blipFill>
                        <p:spPr bwMode="auto">
                          <a:xfrm>
                            <a:off x="1209" y="4075"/>
                            <a:ext cx="408" cy="2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46946" name="Object 130"/>
            <p:cNvGraphicFramePr>
              <a:graphicFrameLocks noChangeAspect="1"/>
            </p:cNvGraphicFramePr>
            <p:nvPr>
              <p:extLst>
                <p:ext uri="{D42A27DB-BD31-4B8C-83A1-F6EECF244321}">
                  <p14:modId xmlns:p14="http://schemas.microsoft.com/office/powerpoint/2010/main" val="364887101"/>
                </p:ext>
              </p:extLst>
            </p:nvPr>
          </p:nvGraphicFramePr>
          <p:xfrm>
            <a:off x="538" y="4126"/>
            <a:ext cx="215" cy="178"/>
          </p:xfrm>
          <a:graphic>
            <a:graphicData uri="http://schemas.openxmlformats.org/presentationml/2006/ole">
              <mc:AlternateContent xmlns:mc="http://schemas.openxmlformats.org/markup-compatibility/2006">
                <mc:Choice xmlns:v="urn:schemas-microsoft-com:vml" Requires="v">
                  <p:oleObj name="Equation" r:id="rId46" imgW="126720" imgH="114120" progId="Equation.DSMT4">
                    <p:embed/>
                  </p:oleObj>
                </mc:Choice>
                <mc:Fallback>
                  <p:oleObj name="Equation" r:id="rId46" imgW="126720" imgH="114120" progId="Equation.DSMT4">
                    <p:embed/>
                    <p:pic>
                      <p:nvPicPr>
                        <p:cNvPr id="0" name="Object 130"/>
                        <p:cNvPicPr>
                          <a:picLocks noChangeAspect="1" noChangeArrowheads="1"/>
                        </p:cNvPicPr>
                        <p:nvPr/>
                      </p:nvPicPr>
                      <p:blipFill>
                        <a:blip r:embed="rId47"/>
                        <a:srcRect/>
                        <a:stretch>
                          <a:fillRect/>
                        </a:stretch>
                      </p:blipFill>
                      <p:spPr bwMode="auto">
                        <a:xfrm>
                          <a:off x="538" y="4126"/>
                          <a:ext cx="215" cy="17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6954" name="Group 138"/>
          <p:cNvGrpSpPr>
            <a:grpSpLocks/>
          </p:cNvGrpSpPr>
          <p:nvPr/>
        </p:nvGrpSpPr>
        <p:grpSpPr bwMode="auto">
          <a:xfrm>
            <a:off x="6618288" y="5811838"/>
            <a:ext cx="2220912" cy="509587"/>
            <a:chOff x="4361" y="3493"/>
            <a:chExt cx="1399" cy="321"/>
          </a:xfrm>
        </p:grpSpPr>
        <p:sp>
          <p:nvSpPr>
            <p:cNvPr id="546951" name="AutoShape 135"/>
            <p:cNvSpPr>
              <a:spLocks noChangeArrowheads="1"/>
            </p:cNvSpPr>
            <p:nvPr/>
          </p:nvSpPr>
          <p:spPr bwMode="auto">
            <a:xfrm>
              <a:off x="4361" y="3493"/>
              <a:ext cx="1399" cy="321"/>
            </a:xfrm>
            <a:prstGeom prst="wedgeRectCallout">
              <a:avLst>
                <a:gd name="adj1" fmla="val -58866"/>
                <a:gd name="adj2" fmla="val -22898"/>
              </a:avLst>
            </a:prstGeom>
            <a:gradFill rotWithShape="1">
              <a:gsLst>
                <a:gs pos="0">
                  <a:schemeClr val="accent2"/>
                </a:gs>
                <a:gs pos="50000">
                  <a:schemeClr val="accent2">
                    <a:gamma/>
                    <a:shade val="46275"/>
                    <a:invGamma/>
                  </a:schemeClr>
                </a:gs>
                <a:gs pos="100000">
                  <a:schemeClr val="accent2"/>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ct val="0"/>
                </a:spcBef>
              </a:pPr>
              <a:endParaRPr lang="zh-CN" altLang="zh-CN" b="1">
                <a:solidFill>
                  <a:srgbClr val="FFFF00"/>
                </a:solidFill>
                <a:effectLst>
                  <a:outerShdw blurRad="38100" dist="38100" dir="2700000" algn="tl">
                    <a:srgbClr val="000000"/>
                  </a:outerShdw>
                </a:effectLst>
                <a:latin typeface="华文新魏" pitchFamily="2" charset="-122"/>
                <a:ea typeface="华文新魏" pitchFamily="2" charset="-122"/>
              </a:endParaRPr>
            </a:p>
          </p:txBody>
        </p:sp>
        <p:sp>
          <p:nvSpPr>
            <p:cNvPr id="546952" name="WordArt 136"/>
            <p:cNvSpPr>
              <a:spLocks noChangeArrowheads="1" noChangeShapeType="1" noTextEdit="1"/>
            </p:cNvSpPr>
            <p:nvPr/>
          </p:nvSpPr>
          <p:spPr bwMode="auto">
            <a:xfrm>
              <a:off x="4403" y="3541"/>
              <a:ext cx="1317" cy="216"/>
            </a:xfrm>
            <a:prstGeom prst="rect">
              <a:avLst/>
            </a:prstGeom>
          </p:spPr>
          <p:txBody>
            <a:bodyPr wrap="none" fromWordArt="1">
              <a:prstTxWarp prst="textPlain">
                <a:avLst>
                  <a:gd name="adj" fmla="val 50000"/>
                </a:avLst>
              </a:prstTxWarp>
            </a:bodyPr>
            <a:lstStyle/>
            <a:p>
              <a:r>
                <a:rPr lang="zh-CN" altLang="en-US" sz="3600" b="1" kern="10">
                  <a:ln w="12700">
                    <a:solidFill>
                      <a:srgbClr val="FFFF00"/>
                    </a:solidFill>
                    <a:round/>
                    <a:headEnd/>
                    <a:tailEnd/>
                  </a:ln>
                  <a:solidFill>
                    <a:srgbClr val="FFFF00"/>
                  </a:solidFill>
                  <a:effectLst>
                    <a:outerShdw dist="35921" dir="2700000" algn="ctr" rotWithShape="0">
                      <a:srgbClr val="990000"/>
                    </a:outerShdw>
                  </a:effectLst>
                  <a:latin typeface="黑体"/>
                  <a:ea typeface="黑体"/>
                </a:rPr>
                <a:t>单边  检验法</a:t>
              </a:r>
            </a:p>
          </p:txBody>
        </p:sp>
        <p:sp>
          <p:nvSpPr>
            <p:cNvPr id="546953" name="WordArt 137"/>
            <p:cNvSpPr>
              <a:spLocks noChangeArrowheads="1" noChangeShapeType="1" noTextEdit="1"/>
            </p:cNvSpPr>
            <p:nvPr/>
          </p:nvSpPr>
          <p:spPr bwMode="auto">
            <a:xfrm>
              <a:off x="4876" y="3574"/>
              <a:ext cx="149" cy="160"/>
            </a:xfrm>
            <a:prstGeom prst="rect">
              <a:avLst/>
            </a:prstGeom>
          </p:spPr>
          <p:txBody>
            <a:bodyPr wrap="none" fromWordArt="1">
              <a:prstTxWarp prst="textPlain">
                <a:avLst>
                  <a:gd name="adj" fmla="val 50000"/>
                </a:avLst>
              </a:prstTxWarp>
            </a:bodyPr>
            <a:lstStyle/>
            <a:p>
              <a:r>
                <a:rPr lang="en-US" altLang="zh-CN" sz="3600" i="1" kern="10">
                  <a:ln w="12700">
                    <a:solidFill>
                      <a:srgbClr val="FFFF00"/>
                    </a:solidFill>
                    <a:round/>
                    <a:headEnd/>
                    <a:tailEnd/>
                  </a:ln>
                  <a:solidFill>
                    <a:srgbClr val="FFFF00"/>
                  </a:solidFill>
                  <a:effectLst>
                    <a:outerShdw dist="35921" dir="2700000" algn="ctr" rotWithShape="0">
                      <a:srgbClr val="990000"/>
                    </a:outerShdw>
                  </a:effectLst>
                  <a:latin typeface="Times New Roman"/>
                  <a:cs typeface="Times New Roman"/>
                </a:rPr>
                <a:t>u</a:t>
              </a:r>
              <a:endParaRPr lang="zh-CN" altLang="en-US" sz="3600" i="1" kern="10">
                <a:ln w="12700">
                  <a:solidFill>
                    <a:srgbClr val="FFFF00"/>
                  </a:solidFill>
                  <a:round/>
                  <a:headEnd/>
                  <a:tailEnd/>
                </a:ln>
                <a:solidFill>
                  <a:srgbClr val="FFFF00"/>
                </a:solidFill>
                <a:effectLst>
                  <a:outerShdw dist="35921" dir="2700000" algn="ctr" rotWithShape="0">
                    <a:srgbClr val="990000"/>
                  </a:outerShdw>
                </a:effectLst>
                <a:latin typeface="Times New Roman"/>
                <a:cs typeface="Times New Roman"/>
              </a:endParaRPr>
            </a:p>
          </p:txBody>
        </p:sp>
      </p:grpSp>
      <p:sp>
        <p:nvSpPr>
          <p:cNvPr id="546960" name="Oval 144"/>
          <p:cNvSpPr>
            <a:spLocks noChangeArrowheads="1"/>
          </p:cNvSpPr>
          <p:nvPr/>
        </p:nvSpPr>
        <p:spPr bwMode="auto">
          <a:xfrm>
            <a:off x="3251200" y="4191000"/>
            <a:ext cx="2273300" cy="736600"/>
          </a:xfrm>
          <a:prstGeom prst="ellipse">
            <a:avLst/>
          </a:prstGeom>
          <a:noFill/>
          <a:ln w="28575" algn="ctr">
            <a:solidFill>
              <a:srgbClr val="FF0000"/>
            </a:solidFill>
            <a:round/>
            <a:headEnd/>
            <a:tailEnd type="none" w="lg" len="lg"/>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grpSp>
        <p:nvGrpSpPr>
          <p:cNvPr id="546959" name="Group 143"/>
          <p:cNvGrpSpPr>
            <a:grpSpLocks/>
          </p:cNvGrpSpPr>
          <p:nvPr/>
        </p:nvGrpSpPr>
        <p:grpSpPr bwMode="auto">
          <a:xfrm>
            <a:off x="5768975" y="4060825"/>
            <a:ext cx="3375025" cy="725488"/>
            <a:chOff x="3674" y="2710"/>
            <a:chExt cx="1943" cy="457"/>
          </a:xfrm>
        </p:grpSpPr>
        <p:sp>
          <p:nvSpPr>
            <p:cNvPr id="546956" name="AutoShape 140"/>
            <p:cNvSpPr>
              <a:spLocks noChangeArrowheads="1"/>
            </p:cNvSpPr>
            <p:nvPr/>
          </p:nvSpPr>
          <p:spPr bwMode="auto">
            <a:xfrm>
              <a:off x="3674" y="2710"/>
              <a:ext cx="1943" cy="457"/>
            </a:xfrm>
            <a:prstGeom prst="wedgeRectCallout">
              <a:avLst>
                <a:gd name="adj1" fmla="val -56380"/>
                <a:gd name="adj2" fmla="val 18051"/>
              </a:avLst>
            </a:pr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9525" algn="ctr">
              <a:solidFill>
                <a:srgbClr val="FFFF00"/>
              </a:solidFill>
              <a:miter lim="800000"/>
              <a:headEnd/>
              <a:tailEnd/>
            </a:ln>
            <a:effectLst>
              <a:outerShdw dist="107763" dir="2700000" algn="ctr" rotWithShape="0">
                <a:schemeClr val="bg2">
                  <a:alpha val="50000"/>
                </a:schemeClr>
              </a:outerShdw>
            </a:effectLst>
          </p:spPr>
          <p:txBody>
            <a:bodyPr anchor="ctr"/>
            <a:lstStyle/>
            <a:p>
              <a:pPr>
                <a:lnSpc>
                  <a:spcPct val="100000"/>
                </a:lnSpc>
                <a:spcBef>
                  <a:spcPts val="0"/>
                </a:spcBef>
              </a:pPr>
              <a:endParaRPr lang="zh-CN" altLang="zh-CN" b="1">
                <a:solidFill>
                  <a:srgbClr val="FFFF00"/>
                </a:solidFill>
                <a:effectLst>
                  <a:outerShdw blurRad="38100" dist="38100" dir="2700000" algn="tl">
                    <a:srgbClr val="000000"/>
                  </a:outerShdw>
                </a:effectLst>
                <a:latin typeface="黑体" pitchFamily="49" charset="-122"/>
                <a:ea typeface="黑体" pitchFamily="49" charset="-122"/>
              </a:endParaRPr>
            </a:p>
          </p:txBody>
        </p:sp>
        <p:sp>
          <p:nvSpPr>
            <p:cNvPr id="546957" name="WordArt 141"/>
            <p:cNvSpPr>
              <a:spLocks noChangeArrowheads="1" noChangeShapeType="1" noTextEdit="1"/>
            </p:cNvSpPr>
            <p:nvPr/>
          </p:nvSpPr>
          <p:spPr bwMode="auto">
            <a:xfrm>
              <a:off x="3716" y="2758"/>
              <a:ext cx="1845" cy="352"/>
            </a:xfrm>
            <a:prstGeom prst="rect">
              <a:avLst/>
            </a:prstGeom>
          </p:spPr>
          <p:txBody>
            <a:bodyPr wrap="none" fromWordArt="1">
              <a:prstTxWarp prst="textPlain">
                <a:avLst>
                  <a:gd name="adj" fmla="val 50000"/>
                </a:avLst>
              </a:prstTxWarp>
            </a:bodyPr>
            <a:lstStyle/>
            <a:p>
              <a:pPr>
                <a:lnSpc>
                  <a:spcPct val="100000"/>
                </a:lnSpc>
                <a:spcBef>
                  <a:spcPts val="0"/>
                </a:spcBef>
              </a:pPr>
              <a:r>
                <a:rPr lang="zh-CN" altLang="en-US" sz="3600" b="1" kern="10" dirty="0">
                  <a:ln w="12700">
                    <a:solidFill>
                      <a:srgbClr val="FFFF00"/>
                    </a:solidFill>
                    <a:round/>
                    <a:headEnd/>
                    <a:tailEnd/>
                  </a:ln>
                  <a:solidFill>
                    <a:srgbClr val="FFCC00"/>
                  </a:solidFill>
                  <a:effectLst>
                    <a:outerShdw dist="35921" dir="2700000" algn="ctr" rotWithShape="0">
                      <a:srgbClr val="990000"/>
                    </a:outerShdw>
                  </a:effectLst>
                  <a:latin typeface="黑体" pitchFamily="49" charset="-122"/>
                  <a:ea typeface="黑体" pitchFamily="49" charset="-122"/>
                </a:rPr>
                <a:t>单边假设检验问题，检验统</a:t>
              </a:r>
            </a:p>
            <a:p>
              <a:pPr>
                <a:lnSpc>
                  <a:spcPct val="100000"/>
                </a:lnSpc>
                <a:spcBef>
                  <a:spcPts val="0"/>
                </a:spcBef>
              </a:pPr>
              <a:r>
                <a:rPr lang="zh-CN" altLang="en-US" sz="3600" b="1" kern="10" dirty="0">
                  <a:ln w="12700">
                    <a:solidFill>
                      <a:srgbClr val="FFFF00"/>
                    </a:solidFill>
                    <a:round/>
                    <a:headEnd/>
                    <a:tailEnd/>
                  </a:ln>
                  <a:solidFill>
                    <a:srgbClr val="FFCC00"/>
                  </a:solidFill>
                  <a:effectLst>
                    <a:outerShdw dist="35921" dir="2700000" algn="ctr" rotWithShape="0">
                      <a:srgbClr val="990000"/>
                    </a:outerShdw>
                  </a:effectLst>
                  <a:latin typeface="黑体" pitchFamily="49" charset="-122"/>
                  <a:ea typeface="黑体" pitchFamily="49" charset="-122"/>
                </a:rPr>
                <a:t>计量都采用临界点处的分布</a:t>
              </a:r>
            </a:p>
          </p:txBody>
        </p:sp>
      </p:gr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46932"/>
                                        </p:tgtEl>
                                        <p:attrNameLst>
                                          <p:attrName>style.visibility</p:attrName>
                                        </p:attrNameLst>
                                      </p:cBhvr>
                                      <p:to>
                                        <p:strVal val="visible"/>
                                      </p:to>
                                    </p:set>
                                    <p:animEffect transition="in" filter="dissolve">
                                      <p:cBhvr>
                                        <p:cTn id="7" dur="500"/>
                                        <p:tgtEl>
                                          <p:spTgt spid="54693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546933"/>
                                        </p:tgtEl>
                                        <p:attrNameLst>
                                          <p:attrName>style.visibility</p:attrName>
                                        </p:attrNameLst>
                                      </p:cBhvr>
                                      <p:to>
                                        <p:strVal val="visible"/>
                                      </p:to>
                                    </p:set>
                                    <p:animEffect transition="in" filter="dissolve">
                                      <p:cBhvr>
                                        <p:cTn id="11" dur="500"/>
                                        <p:tgtEl>
                                          <p:spTgt spid="54693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546940"/>
                                        </p:tgtEl>
                                        <p:attrNameLst>
                                          <p:attrName>style.visibility</p:attrName>
                                        </p:attrNameLst>
                                      </p:cBhvr>
                                      <p:to>
                                        <p:strVal val="visible"/>
                                      </p:to>
                                    </p:set>
                                    <p:animEffect transition="in" filter="dissolve">
                                      <p:cBhvr>
                                        <p:cTn id="16" dur="500"/>
                                        <p:tgtEl>
                                          <p:spTgt spid="546940"/>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546938"/>
                                        </p:tgtEl>
                                        <p:attrNameLst>
                                          <p:attrName>style.visibility</p:attrName>
                                        </p:attrNameLst>
                                      </p:cBhvr>
                                      <p:to>
                                        <p:strVal val="visible"/>
                                      </p:to>
                                    </p:set>
                                    <p:animEffect transition="in" filter="dissolve">
                                      <p:cBhvr>
                                        <p:cTn id="20" dur="500"/>
                                        <p:tgtEl>
                                          <p:spTgt spid="54693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546939"/>
                                        </p:tgtEl>
                                        <p:attrNameLst>
                                          <p:attrName>style.visibility</p:attrName>
                                        </p:attrNameLst>
                                      </p:cBhvr>
                                      <p:to>
                                        <p:strVal val="visible"/>
                                      </p:to>
                                    </p:set>
                                    <p:animEffect transition="in" filter="dissolve">
                                      <p:cBhvr>
                                        <p:cTn id="25" dur="500"/>
                                        <p:tgtEl>
                                          <p:spTgt spid="54693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546945"/>
                                        </p:tgtEl>
                                        <p:attrNameLst>
                                          <p:attrName>style.visibility</p:attrName>
                                        </p:attrNameLst>
                                      </p:cBhvr>
                                      <p:to>
                                        <p:strVal val="visible"/>
                                      </p:to>
                                    </p:set>
                                    <p:animEffect transition="in" filter="dissolve">
                                      <p:cBhvr>
                                        <p:cTn id="30" dur="500"/>
                                        <p:tgtEl>
                                          <p:spTgt spid="54694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546949"/>
                                        </p:tgtEl>
                                        <p:attrNameLst>
                                          <p:attrName>style.visibility</p:attrName>
                                        </p:attrNameLst>
                                      </p:cBhvr>
                                      <p:to>
                                        <p:strVal val="visible"/>
                                      </p:to>
                                    </p:set>
                                    <p:animEffect transition="in" filter="dissolve">
                                      <p:cBhvr>
                                        <p:cTn id="35" dur="500"/>
                                        <p:tgtEl>
                                          <p:spTgt spid="54694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0" fill="hold" grpId="0" nodeType="clickEffect">
                                  <p:stCondLst>
                                    <p:cond delay="0"/>
                                  </p:stCondLst>
                                  <p:childTnLst>
                                    <p:set>
                                      <p:cBhvr>
                                        <p:cTn id="39" dur="1" fill="hold">
                                          <p:stCondLst>
                                            <p:cond delay="0"/>
                                          </p:stCondLst>
                                        </p:cTn>
                                        <p:tgtEl>
                                          <p:spTgt spid="546960"/>
                                        </p:tgtEl>
                                        <p:attrNameLst>
                                          <p:attrName>style.visibility</p:attrName>
                                        </p:attrNameLst>
                                      </p:cBhvr>
                                      <p:to>
                                        <p:strVal val="visible"/>
                                      </p:to>
                                    </p:set>
                                    <p:anim calcmode="lin" valueType="num">
                                      <p:cBhvr>
                                        <p:cTn id="40" dur="500" fill="hold"/>
                                        <p:tgtEl>
                                          <p:spTgt spid="546960"/>
                                        </p:tgtEl>
                                        <p:attrNameLst>
                                          <p:attrName>ppt_w</p:attrName>
                                        </p:attrNameLst>
                                      </p:cBhvr>
                                      <p:tavLst>
                                        <p:tav tm="0">
                                          <p:val>
                                            <p:fltVal val="0"/>
                                          </p:val>
                                        </p:tav>
                                        <p:tav tm="100000">
                                          <p:val>
                                            <p:strVal val="#ppt_w"/>
                                          </p:val>
                                        </p:tav>
                                      </p:tavLst>
                                    </p:anim>
                                    <p:anim calcmode="lin" valueType="num">
                                      <p:cBhvr>
                                        <p:cTn id="41" dur="500" fill="hold"/>
                                        <p:tgtEl>
                                          <p:spTgt spid="546960"/>
                                        </p:tgtEl>
                                        <p:attrNameLst>
                                          <p:attrName>ppt_h</p:attrName>
                                        </p:attrNameLst>
                                      </p:cBhvr>
                                      <p:tavLst>
                                        <p:tav tm="0">
                                          <p:val>
                                            <p:fltVal val="0"/>
                                          </p:val>
                                        </p:tav>
                                        <p:tav tm="100000">
                                          <p:val>
                                            <p:strVal val="#ppt_h"/>
                                          </p:val>
                                        </p:tav>
                                      </p:tavLst>
                                    </p:anim>
                                    <p:animEffect transition="in" filter="fade">
                                      <p:cBhvr>
                                        <p:cTn id="42" dur="500"/>
                                        <p:tgtEl>
                                          <p:spTgt spid="546960"/>
                                        </p:tgtEl>
                                      </p:cBhvr>
                                    </p:animEffect>
                                  </p:childTnLst>
                                </p:cTn>
                              </p:par>
                              <p:par>
                                <p:cTn id="43" presetID="53" presetClass="entr" presetSubtype="0" fill="hold" nodeType="withEffect">
                                  <p:stCondLst>
                                    <p:cond delay="0"/>
                                  </p:stCondLst>
                                  <p:childTnLst>
                                    <p:set>
                                      <p:cBhvr>
                                        <p:cTn id="44" dur="1" fill="hold">
                                          <p:stCondLst>
                                            <p:cond delay="0"/>
                                          </p:stCondLst>
                                        </p:cTn>
                                        <p:tgtEl>
                                          <p:spTgt spid="546959"/>
                                        </p:tgtEl>
                                        <p:attrNameLst>
                                          <p:attrName>style.visibility</p:attrName>
                                        </p:attrNameLst>
                                      </p:cBhvr>
                                      <p:to>
                                        <p:strVal val="visible"/>
                                      </p:to>
                                    </p:set>
                                    <p:anim calcmode="lin" valueType="num">
                                      <p:cBhvr>
                                        <p:cTn id="45" dur="500" fill="hold"/>
                                        <p:tgtEl>
                                          <p:spTgt spid="546959"/>
                                        </p:tgtEl>
                                        <p:attrNameLst>
                                          <p:attrName>ppt_w</p:attrName>
                                        </p:attrNameLst>
                                      </p:cBhvr>
                                      <p:tavLst>
                                        <p:tav tm="0">
                                          <p:val>
                                            <p:fltVal val="0"/>
                                          </p:val>
                                        </p:tav>
                                        <p:tav tm="100000">
                                          <p:val>
                                            <p:strVal val="#ppt_w"/>
                                          </p:val>
                                        </p:tav>
                                      </p:tavLst>
                                    </p:anim>
                                    <p:anim calcmode="lin" valueType="num">
                                      <p:cBhvr>
                                        <p:cTn id="46" dur="500" fill="hold"/>
                                        <p:tgtEl>
                                          <p:spTgt spid="546959"/>
                                        </p:tgtEl>
                                        <p:attrNameLst>
                                          <p:attrName>ppt_h</p:attrName>
                                        </p:attrNameLst>
                                      </p:cBhvr>
                                      <p:tavLst>
                                        <p:tav tm="0">
                                          <p:val>
                                            <p:fltVal val="0"/>
                                          </p:val>
                                        </p:tav>
                                        <p:tav tm="100000">
                                          <p:val>
                                            <p:strVal val="#ppt_h"/>
                                          </p:val>
                                        </p:tav>
                                      </p:tavLst>
                                    </p:anim>
                                    <p:animEffect transition="in" filter="fade">
                                      <p:cBhvr>
                                        <p:cTn id="47" dur="500"/>
                                        <p:tgtEl>
                                          <p:spTgt spid="54695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0" fill="hold" nodeType="clickEffect">
                                  <p:stCondLst>
                                    <p:cond delay="0"/>
                                  </p:stCondLst>
                                  <p:childTnLst>
                                    <p:set>
                                      <p:cBhvr>
                                        <p:cTn id="51" dur="1" fill="hold">
                                          <p:stCondLst>
                                            <p:cond delay="0"/>
                                          </p:stCondLst>
                                        </p:cTn>
                                        <p:tgtEl>
                                          <p:spTgt spid="546954"/>
                                        </p:tgtEl>
                                        <p:attrNameLst>
                                          <p:attrName>style.visibility</p:attrName>
                                        </p:attrNameLst>
                                      </p:cBhvr>
                                      <p:to>
                                        <p:strVal val="visible"/>
                                      </p:to>
                                    </p:set>
                                    <p:anim calcmode="lin" valueType="num">
                                      <p:cBhvr>
                                        <p:cTn id="52" dur="500" fill="hold"/>
                                        <p:tgtEl>
                                          <p:spTgt spid="546954"/>
                                        </p:tgtEl>
                                        <p:attrNameLst>
                                          <p:attrName>ppt_w</p:attrName>
                                        </p:attrNameLst>
                                      </p:cBhvr>
                                      <p:tavLst>
                                        <p:tav tm="0">
                                          <p:val>
                                            <p:fltVal val="0"/>
                                          </p:val>
                                        </p:tav>
                                        <p:tav tm="100000">
                                          <p:val>
                                            <p:strVal val="#ppt_w"/>
                                          </p:val>
                                        </p:tav>
                                      </p:tavLst>
                                    </p:anim>
                                    <p:anim calcmode="lin" valueType="num">
                                      <p:cBhvr>
                                        <p:cTn id="53" dur="500" fill="hold"/>
                                        <p:tgtEl>
                                          <p:spTgt spid="546954"/>
                                        </p:tgtEl>
                                        <p:attrNameLst>
                                          <p:attrName>ppt_h</p:attrName>
                                        </p:attrNameLst>
                                      </p:cBhvr>
                                      <p:tavLst>
                                        <p:tav tm="0">
                                          <p:val>
                                            <p:fltVal val="0"/>
                                          </p:val>
                                        </p:tav>
                                        <p:tav tm="100000">
                                          <p:val>
                                            <p:strVal val="#ppt_h"/>
                                          </p:val>
                                        </p:tav>
                                      </p:tavLst>
                                    </p:anim>
                                    <p:animEffect transition="in" filter="fade">
                                      <p:cBhvr>
                                        <p:cTn id="54" dur="500"/>
                                        <p:tgtEl>
                                          <p:spTgt spid="546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96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ChangeArrowheads="1"/>
          </p:cNvSpPr>
          <p:nvPr/>
        </p:nvSpPr>
        <p:spPr bwMode="auto">
          <a:xfrm>
            <a:off x="2992438" y="4125849"/>
            <a:ext cx="18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00000"/>
              </a:lnSpc>
              <a:spcBef>
                <a:spcPct val="0"/>
              </a:spcBef>
            </a:pPr>
            <a:endParaRPr lang="zh-CN" altLang="zh-CN" sz="3600" b="1">
              <a:effectLst/>
              <a:latin typeface="Times New Roman" pitchFamily="18" charset="0"/>
              <a:ea typeface="黑体" pitchFamily="49" charset="-122"/>
              <a:cs typeface="Times New Roman" pitchFamily="18" charset="0"/>
            </a:endParaRPr>
          </a:p>
        </p:txBody>
      </p:sp>
      <p:sp>
        <p:nvSpPr>
          <p:cNvPr id="552963" name="Rectangle 3"/>
          <p:cNvSpPr>
            <a:spLocks noChangeArrowheads="1"/>
          </p:cNvSpPr>
          <p:nvPr/>
        </p:nvSpPr>
        <p:spPr bwMode="auto">
          <a:xfrm>
            <a:off x="1946985" y="693744"/>
            <a:ext cx="3129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00000"/>
              </a:lnSpc>
              <a:spcBef>
                <a:spcPct val="0"/>
              </a:spcBef>
            </a:pPr>
            <a:r>
              <a:rPr lang="en-US" altLang="zh-CN" sz="4000" b="1">
                <a:effectLst/>
                <a:latin typeface="Times New Roman" pitchFamily="18" charset="0"/>
                <a:ea typeface="黑体" pitchFamily="49" charset="-122"/>
                <a:cs typeface="Times New Roman" pitchFamily="18" charset="0"/>
              </a:rPr>
              <a:t> </a:t>
            </a:r>
            <a:endParaRPr lang="en-US" altLang="zh-CN" sz="2000" b="1">
              <a:effectLst/>
              <a:latin typeface="Times New Roman" pitchFamily="18" charset="0"/>
              <a:ea typeface="黑体" pitchFamily="49" charset="-122"/>
              <a:cs typeface="Times New Roman" pitchFamily="18" charset="0"/>
            </a:endParaRPr>
          </a:p>
        </p:txBody>
      </p:sp>
      <p:sp>
        <p:nvSpPr>
          <p:cNvPr id="552964" name="Oval 4"/>
          <p:cNvSpPr>
            <a:spLocks noChangeArrowheads="1"/>
          </p:cNvSpPr>
          <p:nvPr/>
        </p:nvSpPr>
        <p:spPr bwMode="auto">
          <a:xfrm>
            <a:off x="1371600" y="620649"/>
            <a:ext cx="1143000" cy="1752600"/>
          </a:xfrm>
          <a:prstGeom prst="ellipse">
            <a:avLst/>
          </a:prstGeom>
          <a:solidFill>
            <a:srgbClr val="66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提出</a:t>
            </a:r>
          </a:p>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假设</a:t>
            </a:r>
            <a:endParaRPr lang="zh-CN" altLang="en-US" sz="2400" b="1">
              <a:solidFill>
                <a:srgbClr val="FFFF00"/>
              </a:solidFill>
              <a:effectLst/>
              <a:latin typeface="Times New Roman" pitchFamily="18" charset="0"/>
              <a:ea typeface="黑体" pitchFamily="49" charset="-122"/>
              <a:cs typeface="Times New Roman" pitchFamily="18" charset="0"/>
            </a:endParaRPr>
          </a:p>
        </p:txBody>
      </p:sp>
      <p:sp>
        <p:nvSpPr>
          <p:cNvPr id="552965" name="AutoShape 5"/>
          <p:cNvSpPr>
            <a:spLocks noChangeArrowheads="1"/>
          </p:cNvSpPr>
          <p:nvPr/>
        </p:nvSpPr>
        <p:spPr bwMode="auto">
          <a:xfrm>
            <a:off x="3657600" y="620649"/>
            <a:ext cx="4343400" cy="1295400"/>
          </a:xfrm>
          <a:prstGeom prst="wedgeRectCallout">
            <a:avLst>
              <a:gd name="adj1" fmla="val -73792"/>
              <a:gd name="adj2" fmla="val 10662"/>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100000"/>
              </a:lnSpc>
              <a:spcBef>
                <a:spcPct val="0"/>
              </a:spcBef>
            </a:pPr>
            <a:r>
              <a:rPr lang="en-US" altLang="zh-CN" b="1" dirty="0">
                <a:effectLst/>
                <a:latin typeface="Times New Roman" pitchFamily="18" charset="0"/>
                <a:ea typeface="黑体" pitchFamily="49" charset="-122"/>
                <a:cs typeface="Times New Roman" pitchFamily="18" charset="0"/>
              </a:rPr>
              <a:t> </a:t>
            </a:r>
          </a:p>
          <a:p>
            <a:pPr algn="l">
              <a:lnSpc>
                <a:spcPct val="100000"/>
              </a:lnSpc>
              <a:spcBef>
                <a:spcPct val="0"/>
              </a:spcBef>
            </a:pPr>
            <a:r>
              <a:rPr lang="en-US" altLang="zh-CN" b="1" dirty="0">
                <a:effectLst/>
                <a:latin typeface="Times New Roman" pitchFamily="18" charset="0"/>
                <a:ea typeface="黑体" pitchFamily="49" charset="-122"/>
                <a:cs typeface="Times New Roman" pitchFamily="18" charset="0"/>
              </a:rPr>
              <a:t> </a:t>
            </a:r>
            <a:r>
              <a:rPr lang="zh-CN" altLang="en-US" b="1" dirty="0">
                <a:effectLst/>
                <a:latin typeface="Times New Roman" pitchFamily="18" charset="0"/>
                <a:ea typeface="黑体" pitchFamily="49" charset="-122"/>
                <a:cs typeface="Times New Roman" pitchFamily="18" charset="0"/>
              </a:rPr>
              <a:t>根据统计调查的目的</a:t>
            </a:r>
            <a:r>
              <a:rPr lang="en-US" altLang="zh-CN" b="1" dirty="0">
                <a:effectLst/>
                <a:latin typeface="Times New Roman" pitchFamily="18" charset="0"/>
                <a:ea typeface="黑体" pitchFamily="49" charset="-122"/>
                <a:cs typeface="Times New Roman" pitchFamily="18" charset="0"/>
              </a:rPr>
              <a:t>, </a:t>
            </a:r>
            <a:r>
              <a:rPr lang="zh-CN" altLang="en-US" b="1" dirty="0">
                <a:solidFill>
                  <a:srgbClr val="A50021"/>
                </a:solidFill>
                <a:effectLst/>
                <a:latin typeface="Times New Roman" pitchFamily="18" charset="0"/>
                <a:ea typeface="黑体" pitchFamily="49" charset="-122"/>
                <a:cs typeface="Times New Roman" pitchFamily="18" charset="0"/>
              </a:rPr>
              <a:t>提出</a:t>
            </a:r>
          </a:p>
          <a:p>
            <a:pPr algn="l">
              <a:lnSpc>
                <a:spcPct val="100000"/>
              </a:lnSpc>
              <a:spcBef>
                <a:spcPct val="0"/>
              </a:spcBef>
            </a:pPr>
            <a:r>
              <a:rPr lang="zh-CN" altLang="en-US" b="1" dirty="0">
                <a:solidFill>
                  <a:srgbClr val="A50021"/>
                </a:solidFill>
                <a:effectLst/>
                <a:latin typeface="Times New Roman" pitchFamily="18" charset="0"/>
                <a:ea typeface="黑体" pitchFamily="49" charset="-122"/>
                <a:cs typeface="Times New Roman" pitchFamily="18" charset="0"/>
              </a:rPr>
              <a:t>原假设</a:t>
            </a:r>
            <a:r>
              <a:rPr lang="en-US" altLang="zh-CN" b="1" i="1" dirty="0">
                <a:solidFill>
                  <a:srgbClr val="A50021"/>
                </a:solidFill>
                <a:effectLst/>
                <a:latin typeface="Times New Roman" pitchFamily="18" charset="0"/>
                <a:ea typeface="黑体" pitchFamily="49" charset="-122"/>
                <a:cs typeface="Times New Roman" pitchFamily="18" charset="0"/>
              </a:rPr>
              <a:t>H</a:t>
            </a:r>
            <a:r>
              <a:rPr lang="en-US" altLang="zh-CN" b="1" baseline="-25000" dirty="0">
                <a:solidFill>
                  <a:srgbClr val="A50021"/>
                </a:solidFill>
                <a:effectLst/>
                <a:latin typeface="Times New Roman" pitchFamily="18" charset="0"/>
                <a:ea typeface="黑体" pitchFamily="49" charset="-122"/>
                <a:cs typeface="Times New Roman" pitchFamily="18" charset="0"/>
              </a:rPr>
              <a:t>0</a:t>
            </a:r>
            <a:r>
              <a:rPr lang="en-US" altLang="zh-CN" b="1" dirty="0">
                <a:solidFill>
                  <a:srgbClr val="A50021"/>
                </a:solidFill>
                <a:effectLst/>
                <a:latin typeface="Times New Roman" pitchFamily="18" charset="0"/>
                <a:ea typeface="黑体" pitchFamily="49" charset="-122"/>
                <a:cs typeface="Times New Roman" pitchFamily="18" charset="0"/>
              </a:rPr>
              <a:t> </a:t>
            </a:r>
            <a:r>
              <a:rPr lang="zh-CN" altLang="en-US" b="1" dirty="0">
                <a:solidFill>
                  <a:srgbClr val="A50021"/>
                </a:solidFill>
                <a:effectLst/>
                <a:latin typeface="Times New Roman" pitchFamily="18" charset="0"/>
                <a:ea typeface="黑体" pitchFamily="49" charset="-122"/>
                <a:cs typeface="Times New Roman" pitchFamily="18" charset="0"/>
              </a:rPr>
              <a:t>和备选假设</a:t>
            </a:r>
            <a:r>
              <a:rPr lang="en-US" altLang="zh-CN" b="1" i="1" dirty="0">
                <a:solidFill>
                  <a:srgbClr val="A50021"/>
                </a:solidFill>
                <a:effectLst/>
                <a:latin typeface="Times New Roman" pitchFamily="18" charset="0"/>
                <a:ea typeface="黑体" pitchFamily="49" charset="-122"/>
                <a:cs typeface="Times New Roman" pitchFamily="18" charset="0"/>
              </a:rPr>
              <a:t>H</a:t>
            </a:r>
            <a:r>
              <a:rPr lang="en-US" altLang="zh-CN" b="1" baseline="-25000" dirty="0">
                <a:solidFill>
                  <a:srgbClr val="A50021"/>
                </a:solidFill>
                <a:effectLst/>
                <a:latin typeface="Times New Roman" pitchFamily="18" charset="0"/>
                <a:ea typeface="黑体" pitchFamily="49" charset="-122"/>
                <a:cs typeface="Times New Roman" pitchFamily="18" charset="0"/>
              </a:rPr>
              <a:t>1</a:t>
            </a:r>
            <a:endParaRPr lang="en-US" altLang="zh-CN" b="1" dirty="0">
              <a:solidFill>
                <a:srgbClr val="A50021"/>
              </a:solidFill>
              <a:effectLst/>
              <a:latin typeface="Times New Roman" pitchFamily="18" charset="0"/>
              <a:ea typeface="黑体" pitchFamily="49" charset="-122"/>
              <a:cs typeface="Times New Roman" pitchFamily="18" charset="0"/>
            </a:endParaRPr>
          </a:p>
          <a:p>
            <a:pPr algn="l">
              <a:lnSpc>
                <a:spcPct val="100000"/>
              </a:lnSpc>
              <a:spcBef>
                <a:spcPct val="0"/>
              </a:spcBef>
            </a:pPr>
            <a:endParaRPr lang="en-US" altLang="zh-CN" b="1" dirty="0">
              <a:effectLst/>
              <a:latin typeface="Times New Roman" pitchFamily="18" charset="0"/>
              <a:ea typeface="黑体" pitchFamily="49" charset="-122"/>
              <a:cs typeface="Times New Roman" pitchFamily="18" charset="0"/>
            </a:endParaRPr>
          </a:p>
        </p:txBody>
      </p:sp>
      <p:sp>
        <p:nvSpPr>
          <p:cNvPr id="552966" name="Oval 6"/>
          <p:cNvSpPr>
            <a:spLocks noChangeArrowheads="1"/>
          </p:cNvSpPr>
          <p:nvPr/>
        </p:nvSpPr>
        <p:spPr bwMode="auto">
          <a:xfrm>
            <a:off x="5181600" y="1763649"/>
            <a:ext cx="1143000" cy="1752600"/>
          </a:xfrm>
          <a:prstGeom prst="ellipse">
            <a:avLst/>
          </a:prstGeom>
          <a:solidFill>
            <a:srgbClr val="66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作出</a:t>
            </a:r>
          </a:p>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决策</a:t>
            </a:r>
            <a:endParaRPr lang="zh-CN" altLang="en-US" sz="2400" b="1">
              <a:solidFill>
                <a:srgbClr val="FFFF00"/>
              </a:solidFill>
              <a:effectLst/>
              <a:latin typeface="Times New Roman" pitchFamily="18" charset="0"/>
              <a:ea typeface="黑体" pitchFamily="49" charset="-122"/>
              <a:cs typeface="Times New Roman" pitchFamily="18" charset="0"/>
            </a:endParaRPr>
          </a:p>
        </p:txBody>
      </p:sp>
      <p:sp>
        <p:nvSpPr>
          <p:cNvPr id="552967" name="Oval 7"/>
          <p:cNvSpPr>
            <a:spLocks noChangeArrowheads="1"/>
          </p:cNvSpPr>
          <p:nvPr/>
        </p:nvSpPr>
        <p:spPr bwMode="auto">
          <a:xfrm>
            <a:off x="1219200" y="2830449"/>
            <a:ext cx="1219200" cy="1752600"/>
          </a:xfrm>
          <a:prstGeom prst="ellipse">
            <a:avLst/>
          </a:prstGeom>
          <a:solidFill>
            <a:srgbClr val="66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抽取</a:t>
            </a:r>
          </a:p>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样本</a:t>
            </a:r>
            <a:endParaRPr lang="zh-CN" altLang="en-US" sz="2400" b="1">
              <a:solidFill>
                <a:srgbClr val="FFFF00"/>
              </a:solidFill>
              <a:effectLst/>
              <a:latin typeface="Times New Roman" pitchFamily="18" charset="0"/>
              <a:ea typeface="黑体" pitchFamily="49" charset="-122"/>
              <a:cs typeface="Times New Roman" pitchFamily="18" charset="0"/>
            </a:endParaRPr>
          </a:p>
        </p:txBody>
      </p:sp>
      <p:sp>
        <p:nvSpPr>
          <p:cNvPr id="552968" name="Oval 8"/>
          <p:cNvSpPr>
            <a:spLocks noChangeArrowheads="1"/>
          </p:cNvSpPr>
          <p:nvPr/>
        </p:nvSpPr>
        <p:spPr bwMode="auto">
          <a:xfrm>
            <a:off x="3048000" y="2830449"/>
            <a:ext cx="1143000" cy="1752600"/>
          </a:xfrm>
          <a:prstGeom prst="ellipse">
            <a:avLst/>
          </a:prstGeom>
          <a:solidFill>
            <a:srgbClr val="66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检验</a:t>
            </a:r>
          </a:p>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假设</a:t>
            </a:r>
            <a:endParaRPr lang="zh-CN" altLang="en-US" sz="2400" b="1">
              <a:solidFill>
                <a:srgbClr val="FFFF00"/>
              </a:solidFill>
              <a:effectLst/>
              <a:latin typeface="Times New Roman" pitchFamily="18" charset="0"/>
              <a:ea typeface="黑体" pitchFamily="49" charset="-122"/>
              <a:cs typeface="Times New Roman" pitchFamily="18" charset="0"/>
            </a:endParaRPr>
          </a:p>
        </p:txBody>
      </p:sp>
      <p:sp>
        <p:nvSpPr>
          <p:cNvPr id="552969" name="AutoShape 9"/>
          <p:cNvSpPr>
            <a:spLocks noChangeArrowheads="1"/>
          </p:cNvSpPr>
          <p:nvPr/>
        </p:nvSpPr>
        <p:spPr bwMode="auto">
          <a:xfrm>
            <a:off x="4800600" y="4202049"/>
            <a:ext cx="3962400" cy="2209800"/>
          </a:xfrm>
          <a:prstGeom prst="wedgeRectCallout">
            <a:avLst>
              <a:gd name="adj1" fmla="val -56653"/>
              <a:gd name="adj2" fmla="val -71481"/>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100000"/>
              </a:lnSpc>
              <a:spcBef>
                <a:spcPct val="0"/>
              </a:spcBef>
            </a:pPr>
            <a:r>
              <a:rPr lang="en-US" altLang="zh-CN" b="1" dirty="0">
                <a:effectLst/>
                <a:latin typeface="Times New Roman" pitchFamily="18" charset="0"/>
                <a:ea typeface="黑体" pitchFamily="49" charset="-122"/>
                <a:cs typeface="Times New Roman" pitchFamily="18" charset="0"/>
              </a:rPr>
              <a:t> </a:t>
            </a:r>
            <a:r>
              <a:rPr lang="zh-CN" altLang="en-US" b="1" dirty="0">
                <a:solidFill>
                  <a:srgbClr val="A50021"/>
                </a:solidFill>
                <a:effectLst/>
                <a:latin typeface="Times New Roman" pitchFamily="18" charset="0"/>
                <a:ea typeface="黑体" pitchFamily="49" charset="-122"/>
                <a:cs typeface="Times New Roman" pitchFamily="18" charset="0"/>
              </a:rPr>
              <a:t>对差异进行定量的分析，</a:t>
            </a:r>
          </a:p>
          <a:p>
            <a:pPr algn="l">
              <a:lnSpc>
                <a:spcPct val="100000"/>
              </a:lnSpc>
              <a:spcBef>
                <a:spcPct val="0"/>
              </a:spcBef>
            </a:pPr>
            <a:r>
              <a:rPr lang="zh-CN" altLang="en-US" b="1" dirty="0">
                <a:solidFill>
                  <a:srgbClr val="A50021"/>
                </a:solidFill>
                <a:effectLst/>
                <a:latin typeface="Times New Roman" pitchFamily="18" charset="0"/>
                <a:ea typeface="黑体" pitchFamily="49" charset="-122"/>
                <a:cs typeface="Times New Roman" pitchFamily="18" charset="0"/>
              </a:rPr>
              <a:t>确定其性质</a:t>
            </a:r>
            <a:r>
              <a:rPr lang="en-US" altLang="zh-CN" b="1" dirty="0">
                <a:effectLst/>
                <a:latin typeface="Times New Roman" pitchFamily="18" charset="0"/>
                <a:ea typeface="黑体" pitchFamily="49" charset="-122"/>
                <a:cs typeface="Times New Roman" pitchFamily="18" charset="0"/>
              </a:rPr>
              <a:t>(</a:t>
            </a:r>
            <a:r>
              <a:rPr lang="zh-CN" altLang="en-US" sz="2400" b="1" dirty="0">
                <a:effectLst/>
                <a:latin typeface="Times New Roman" pitchFamily="18" charset="0"/>
                <a:ea typeface="黑体" pitchFamily="49" charset="-122"/>
                <a:cs typeface="Times New Roman" pitchFamily="18" charset="0"/>
              </a:rPr>
              <a:t>是随机误差</a:t>
            </a:r>
          </a:p>
          <a:p>
            <a:pPr algn="l">
              <a:lnSpc>
                <a:spcPct val="100000"/>
              </a:lnSpc>
              <a:spcBef>
                <a:spcPct val="0"/>
              </a:spcBef>
            </a:pPr>
            <a:r>
              <a:rPr lang="zh-CN" altLang="en-US" sz="2400" b="1" dirty="0">
                <a:effectLst/>
                <a:latin typeface="Times New Roman" pitchFamily="18" charset="0"/>
                <a:ea typeface="黑体" pitchFamily="49" charset="-122"/>
                <a:cs typeface="Times New Roman" pitchFamily="18" charset="0"/>
              </a:rPr>
              <a:t>还是系统误差</a:t>
            </a:r>
            <a:r>
              <a:rPr lang="en-US" altLang="zh-CN" sz="2400" b="1" dirty="0">
                <a:effectLst/>
                <a:latin typeface="Times New Roman" pitchFamily="18" charset="0"/>
                <a:ea typeface="黑体" pitchFamily="49" charset="-122"/>
                <a:cs typeface="Times New Roman" pitchFamily="18" charset="0"/>
              </a:rPr>
              <a:t>.   </a:t>
            </a:r>
            <a:r>
              <a:rPr lang="zh-CN" altLang="en-US" sz="2400" b="1" dirty="0">
                <a:effectLst/>
                <a:latin typeface="Times New Roman" pitchFamily="18" charset="0"/>
                <a:ea typeface="黑体" pitchFamily="49" charset="-122"/>
                <a:cs typeface="Times New Roman" pitchFamily="18" charset="0"/>
              </a:rPr>
              <a:t>为给出两</a:t>
            </a:r>
          </a:p>
          <a:p>
            <a:pPr algn="l">
              <a:lnSpc>
                <a:spcPct val="100000"/>
              </a:lnSpc>
              <a:spcBef>
                <a:spcPct val="0"/>
              </a:spcBef>
            </a:pPr>
            <a:r>
              <a:rPr lang="zh-CN" altLang="en-US" sz="2400" b="1" dirty="0">
                <a:effectLst/>
                <a:latin typeface="Times New Roman" pitchFamily="18" charset="0"/>
                <a:ea typeface="黑体" pitchFamily="49" charset="-122"/>
                <a:cs typeface="Times New Roman" pitchFamily="18" charset="0"/>
              </a:rPr>
              <a:t>者界限，找一检验统计量</a:t>
            </a:r>
            <a:r>
              <a:rPr lang="en-US" altLang="zh-CN" sz="2400" b="1" i="1" dirty="0">
                <a:effectLst/>
                <a:latin typeface="Times New Roman" pitchFamily="18" charset="0"/>
                <a:ea typeface="黑体" pitchFamily="49" charset="-122"/>
                <a:cs typeface="Times New Roman" pitchFamily="18" charset="0"/>
              </a:rPr>
              <a:t>T</a:t>
            </a:r>
            <a:r>
              <a:rPr lang="zh-CN" altLang="en-US" sz="2400" b="1" dirty="0">
                <a:effectLst/>
                <a:latin typeface="Times New Roman" pitchFamily="18" charset="0"/>
                <a:ea typeface="黑体" pitchFamily="49" charset="-122"/>
                <a:cs typeface="Times New Roman" pitchFamily="18" charset="0"/>
              </a:rPr>
              <a:t>，</a:t>
            </a:r>
          </a:p>
          <a:p>
            <a:pPr algn="l">
              <a:lnSpc>
                <a:spcPct val="100000"/>
              </a:lnSpc>
              <a:spcBef>
                <a:spcPct val="0"/>
              </a:spcBef>
            </a:pPr>
            <a:r>
              <a:rPr lang="zh-CN" altLang="en-US" sz="2400" b="1" dirty="0">
                <a:effectLst/>
                <a:latin typeface="Times New Roman" pitchFamily="18" charset="0"/>
                <a:ea typeface="黑体" pitchFamily="49" charset="-122"/>
                <a:cs typeface="Times New Roman" pitchFamily="18" charset="0"/>
              </a:rPr>
              <a:t>在</a:t>
            </a:r>
            <a:r>
              <a:rPr lang="en-US" altLang="zh-CN" sz="2400" b="1" i="1" dirty="0">
                <a:effectLst/>
                <a:latin typeface="Times New Roman" pitchFamily="18" charset="0"/>
                <a:ea typeface="黑体" pitchFamily="49" charset="-122"/>
                <a:cs typeface="Times New Roman" pitchFamily="18" charset="0"/>
              </a:rPr>
              <a:t>H</a:t>
            </a:r>
            <a:r>
              <a:rPr lang="en-US" altLang="zh-CN" sz="2400" b="1" baseline="-25000" dirty="0">
                <a:effectLst/>
                <a:latin typeface="Times New Roman" pitchFamily="18" charset="0"/>
                <a:ea typeface="黑体" pitchFamily="49" charset="-122"/>
                <a:cs typeface="Times New Roman" pitchFamily="18" charset="0"/>
              </a:rPr>
              <a:t>0</a:t>
            </a:r>
            <a:r>
              <a:rPr lang="zh-CN" altLang="en-US" sz="2400" b="1" dirty="0">
                <a:effectLst/>
                <a:latin typeface="Times New Roman" pitchFamily="18" charset="0"/>
                <a:ea typeface="黑体" pitchFamily="49" charset="-122"/>
                <a:cs typeface="Times New Roman" pitchFamily="18" charset="0"/>
              </a:rPr>
              <a:t>成立下其分布已知</a:t>
            </a:r>
            <a:r>
              <a:rPr lang="en-US" altLang="zh-CN" sz="2400" b="1" dirty="0">
                <a:effectLst/>
                <a:latin typeface="Times New Roman" pitchFamily="18" charset="0"/>
                <a:ea typeface="黑体" pitchFamily="49" charset="-122"/>
                <a:cs typeface="Times New Roman" pitchFamily="18" charset="0"/>
              </a:rPr>
              <a:t>.</a:t>
            </a:r>
            <a:r>
              <a:rPr lang="zh-CN" altLang="en-US" sz="2400" b="1" dirty="0">
                <a:effectLst/>
                <a:latin typeface="Times New Roman" pitchFamily="18" charset="0"/>
                <a:ea typeface="黑体" pitchFamily="49" charset="-122"/>
                <a:cs typeface="Times New Roman" pitchFamily="18" charset="0"/>
              </a:rPr>
              <a:t>）</a:t>
            </a:r>
          </a:p>
        </p:txBody>
      </p:sp>
      <p:sp>
        <p:nvSpPr>
          <p:cNvPr id="552970" name="AutoShape 10"/>
          <p:cNvSpPr>
            <a:spLocks noChangeArrowheads="1"/>
          </p:cNvSpPr>
          <p:nvPr/>
        </p:nvSpPr>
        <p:spPr bwMode="auto">
          <a:xfrm>
            <a:off x="1752600" y="2449449"/>
            <a:ext cx="304800" cy="381000"/>
          </a:xfrm>
          <a:prstGeom prst="downArrow">
            <a:avLst>
              <a:gd name="adj1" fmla="val 50000"/>
              <a:gd name="adj2" fmla="val 31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ea typeface="黑体" pitchFamily="49" charset="-122"/>
              <a:cs typeface="Times New Roman" pitchFamily="18" charset="0"/>
            </a:endParaRPr>
          </a:p>
        </p:txBody>
      </p:sp>
      <p:sp>
        <p:nvSpPr>
          <p:cNvPr id="552971" name="AutoShape 11"/>
          <p:cNvSpPr>
            <a:spLocks noChangeArrowheads="1"/>
          </p:cNvSpPr>
          <p:nvPr/>
        </p:nvSpPr>
        <p:spPr bwMode="auto">
          <a:xfrm>
            <a:off x="2438400" y="3516249"/>
            <a:ext cx="609600" cy="457200"/>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ea typeface="黑体" pitchFamily="49" charset="-122"/>
              <a:cs typeface="Times New Roman" pitchFamily="18" charset="0"/>
            </a:endParaRPr>
          </a:p>
        </p:txBody>
      </p:sp>
      <p:sp>
        <p:nvSpPr>
          <p:cNvPr id="552972" name="AutoShape 12"/>
          <p:cNvSpPr>
            <a:spLocks noChangeArrowheads="1"/>
          </p:cNvSpPr>
          <p:nvPr/>
        </p:nvSpPr>
        <p:spPr bwMode="auto">
          <a:xfrm rot="11760243">
            <a:off x="3429000" y="4583049"/>
            <a:ext cx="304800" cy="381000"/>
          </a:xfrm>
          <a:prstGeom prst="downArrow">
            <a:avLst>
              <a:gd name="adj1" fmla="val 50000"/>
              <a:gd name="adj2" fmla="val 31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ea typeface="黑体" pitchFamily="49" charset="-122"/>
              <a:cs typeface="Times New Roman" pitchFamily="18" charset="0"/>
            </a:endParaRPr>
          </a:p>
        </p:txBody>
      </p:sp>
      <p:sp>
        <p:nvSpPr>
          <p:cNvPr id="552973" name="AutoShape 13"/>
          <p:cNvSpPr>
            <a:spLocks noChangeArrowheads="1"/>
          </p:cNvSpPr>
          <p:nvPr/>
        </p:nvSpPr>
        <p:spPr bwMode="auto">
          <a:xfrm rot="14407267">
            <a:off x="4348957" y="2748692"/>
            <a:ext cx="762000" cy="1382713"/>
          </a:xfrm>
          <a:prstGeom prst="downArrow">
            <a:avLst>
              <a:gd name="adj1" fmla="val 50000"/>
              <a:gd name="adj2" fmla="val 453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ea typeface="黑体" pitchFamily="49" charset="-122"/>
              <a:cs typeface="Times New Roman" pitchFamily="18" charset="0"/>
            </a:endParaRPr>
          </a:p>
        </p:txBody>
      </p:sp>
      <p:sp>
        <p:nvSpPr>
          <p:cNvPr id="552974" name="AutoShape 14"/>
          <p:cNvSpPr>
            <a:spLocks noChangeArrowheads="1"/>
          </p:cNvSpPr>
          <p:nvPr/>
        </p:nvSpPr>
        <p:spPr bwMode="auto">
          <a:xfrm>
            <a:off x="6591300" y="2601849"/>
            <a:ext cx="2349500" cy="1295400"/>
          </a:xfrm>
          <a:prstGeom prst="wedgeRectCallout">
            <a:avLst>
              <a:gd name="adj1" fmla="val -62296"/>
              <a:gd name="adj2" fmla="val -71569"/>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zh-CN" altLang="en-US" b="1" dirty="0">
                <a:effectLst/>
                <a:latin typeface="Times New Roman" pitchFamily="18" charset="0"/>
                <a:ea typeface="黑体" pitchFamily="49" charset="-122"/>
                <a:cs typeface="Times New Roman" pitchFamily="18" charset="0"/>
              </a:rPr>
              <a:t>拒绝还是不能</a:t>
            </a:r>
          </a:p>
          <a:p>
            <a:pPr>
              <a:lnSpc>
                <a:spcPct val="100000"/>
              </a:lnSpc>
              <a:spcBef>
                <a:spcPct val="0"/>
              </a:spcBef>
            </a:pPr>
            <a:r>
              <a:rPr lang="zh-CN" altLang="en-US" b="1" dirty="0">
                <a:effectLst/>
                <a:latin typeface="Times New Roman" pitchFamily="18" charset="0"/>
                <a:ea typeface="黑体" pitchFamily="49" charset="-122"/>
                <a:cs typeface="Times New Roman" pitchFamily="18" charset="0"/>
              </a:rPr>
              <a:t>拒绝</a:t>
            </a:r>
            <a:r>
              <a:rPr lang="en-US" altLang="zh-CN" b="1" i="1" dirty="0">
                <a:effectLst/>
                <a:latin typeface="Times New Roman" pitchFamily="18" charset="0"/>
                <a:ea typeface="黑体" pitchFamily="49" charset="-122"/>
                <a:cs typeface="Times New Roman" pitchFamily="18" charset="0"/>
              </a:rPr>
              <a:t>H</a:t>
            </a:r>
            <a:r>
              <a:rPr lang="en-US" altLang="zh-CN" b="1" baseline="-25000" dirty="0">
                <a:effectLst/>
                <a:latin typeface="Times New Roman" pitchFamily="18" charset="0"/>
                <a:ea typeface="黑体" pitchFamily="49" charset="-122"/>
                <a:cs typeface="Times New Roman" pitchFamily="18" charset="0"/>
              </a:rPr>
              <a:t>0</a:t>
            </a:r>
            <a:endParaRPr lang="en-US" altLang="zh-CN" b="1" dirty="0">
              <a:effectLst/>
              <a:latin typeface="Times New Roman" pitchFamily="18" charset="0"/>
              <a:ea typeface="黑体" pitchFamily="49" charset="-122"/>
              <a:cs typeface="Times New Roman" pitchFamily="18" charset="0"/>
            </a:endParaRPr>
          </a:p>
        </p:txBody>
      </p:sp>
      <p:grpSp>
        <p:nvGrpSpPr>
          <p:cNvPr id="552975" name="Group 15"/>
          <p:cNvGrpSpPr>
            <a:grpSpLocks/>
          </p:cNvGrpSpPr>
          <p:nvPr/>
        </p:nvGrpSpPr>
        <p:grpSpPr bwMode="auto">
          <a:xfrm>
            <a:off x="2819400" y="4964049"/>
            <a:ext cx="1143000" cy="1752600"/>
            <a:chOff x="1488" y="3120"/>
            <a:chExt cx="720" cy="1104"/>
          </a:xfrm>
        </p:grpSpPr>
        <p:sp>
          <p:nvSpPr>
            <p:cNvPr id="552976" name="Oval 16"/>
            <p:cNvSpPr>
              <a:spLocks noChangeArrowheads="1"/>
            </p:cNvSpPr>
            <p:nvPr/>
          </p:nvSpPr>
          <p:spPr bwMode="auto">
            <a:xfrm>
              <a:off x="1488" y="3120"/>
              <a:ext cx="720" cy="1104"/>
            </a:xfrm>
            <a:prstGeom prst="ellipse">
              <a:avLst/>
            </a:prstGeom>
            <a:solidFill>
              <a:srgbClr val="66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显著性</a:t>
              </a:r>
            </a:p>
            <a:p>
              <a:pPr>
                <a:lnSpc>
                  <a:spcPct val="100000"/>
                </a:lnSpc>
                <a:spcBef>
                  <a:spcPct val="0"/>
                </a:spcBef>
              </a:pPr>
              <a:r>
                <a:rPr lang="zh-CN" altLang="en-US" b="1">
                  <a:solidFill>
                    <a:srgbClr val="FFFF00"/>
                  </a:solidFill>
                  <a:effectLst/>
                  <a:latin typeface="Times New Roman" pitchFamily="18" charset="0"/>
                  <a:ea typeface="黑体" pitchFamily="49" charset="-122"/>
                  <a:cs typeface="Times New Roman" pitchFamily="18" charset="0"/>
                </a:rPr>
                <a:t>水平</a:t>
              </a:r>
              <a:endParaRPr lang="zh-CN" altLang="en-US" sz="2400" b="1">
                <a:solidFill>
                  <a:srgbClr val="FFFF00"/>
                </a:solidFill>
                <a:effectLst/>
                <a:latin typeface="Times New Roman" pitchFamily="18" charset="0"/>
                <a:ea typeface="黑体" pitchFamily="49" charset="-122"/>
                <a:cs typeface="Times New Roman" pitchFamily="18" charset="0"/>
              </a:endParaRPr>
            </a:p>
          </p:txBody>
        </p:sp>
        <p:graphicFrame>
          <p:nvGraphicFramePr>
            <p:cNvPr id="552977" name="Object 17"/>
            <p:cNvGraphicFramePr>
              <a:graphicFrameLocks noChangeAspect="1"/>
            </p:cNvGraphicFramePr>
            <p:nvPr/>
          </p:nvGraphicFramePr>
          <p:xfrm>
            <a:off x="1728" y="3937"/>
            <a:ext cx="239" cy="239"/>
          </p:xfrm>
          <a:graphic>
            <a:graphicData uri="http://schemas.openxmlformats.org/presentationml/2006/ole">
              <mc:AlternateContent xmlns:mc="http://schemas.openxmlformats.org/markup-compatibility/2006">
                <mc:Choice xmlns:v="urn:schemas-microsoft-com:vml" Requires="v">
                  <p:oleObj name="公式" r:id="rId2" imgW="139680" imgH="139680" progId="Equation.3">
                    <p:embed/>
                  </p:oleObj>
                </mc:Choice>
                <mc:Fallback>
                  <p:oleObj name="公式" r:id="rId2" imgW="139680" imgH="139680" progId="Equation.3">
                    <p:embed/>
                    <p:pic>
                      <p:nvPicPr>
                        <p:cNvPr id="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 y="3937"/>
                          <a:ext cx="239" cy="239"/>
                        </a:xfrm>
                        <a:prstGeom prst="rect">
                          <a:avLst/>
                        </a:prstGeom>
                        <a:solidFill>
                          <a:srgbClr val="66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2978" name="Group 18"/>
          <p:cNvGrpSpPr>
            <a:grpSpLocks/>
          </p:cNvGrpSpPr>
          <p:nvPr/>
        </p:nvGrpSpPr>
        <p:grpSpPr bwMode="auto">
          <a:xfrm>
            <a:off x="152400" y="4735449"/>
            <a:ext cx="2209800" cy="1905000"/>
            <a:chOff x="0" y="3120"/>
            <a:chExt cx="1392" cy="1200"/>
          </a:xfrm>
        </p:grpSpPr>
        <p:sp>
          <p:nvSpPr>
            <p:cNvPr id="552979" name="AutoShape 19"/>
            <p:cNvSpPr>
              <a:spLocks noChangeArrowheads="1"/>
            </p:cNvSpPr>
            <p:nvPr/>
          </p:nvSpPr>
          <p:spPr bwMode="auto">
            <a:xfrm>
              <a:off x="0" y="3120"/>
              <a:ext cx="1392" cy="1200"/>
            </a:xfrm>
            <a:prstGeom prst="wedgeRectCallout">
              <a:avLst>
                <a:gd name="adj1" fmla="val 75505"/>
                <a:gd name="adj2" fmla="val 4108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100000"/>
                </a:lnSpc>
                <a:spcBef>
                  <a:spcPct val="0"/>
                </a:spcBef>
              </a:pPr>
              <a:r>
                <a:rPr lang="en-US" altLang="zh-CN" b="1" i="1" dirty="0">
                  <a:effectLst/>
                  <a:latin typeface="Times New Roman" pitchFamily="18" charset="0"/>
                  <a:ea typeface="黑体" pitchFamily="49" charset="-122"/>
                  <a:cs typeface="Times New Roman" pitchFamily="18" charset="0"/>
                </a:rPr>
                <a:t>P</a:t>
              </a:r>
              <a:r>
                <a:rPr lang="en-US" altLang="zh-CN" b="1" dirty="0">
                  <a:effectLst/>
                  <a:latin typeface="Times New Roman" pitchFamily="18" charset="0"/>
                  <a:ea typeface="黑体" pitchFamily="49" charset="-122"/>
                  <a:cs typeface="Times New Roman" pitchFamily="18" charset="0"/>
                </a:rPr>
                <a:t>(</a:t>
              </a:r>
              <a:r>
                <a:rPr lang="en-US" altLang="zh-CN" b="1" i="1" dirty="0">
                  <a:effectLst/>
                  <a:latin typeface="Times New Roman" pitchFamily="18" charset="0"/>
                  <a:ea typeface="黑体" pitchFamily="49" charset="-122"/>
                  <a:cs typeface="Times New Roman" pitchFamily="18" charset="0"/>
                </a:rPr>
                <a:t>T</a:t>
              </a:r>
              <a:r>
                <a:rPr lang="en-US" altLang="zh-CN" b="1" dirty="0">
                  <a:effectLst/>
                  <a:latin typeface="Times New Roman" pitchFamily="18" charset="0"/>
                  <a:ea typeface="黑体" pitchFamily="49" charset="-122"/>
                  <a:cs typeface="Times New Roman" pitchFamily="18" charset="0"/>
                </a:rPr>
                <a:t>    </a:t>
              </a:r>
              <a:r>
                <a:rPr lang="en-US" altLang="zh-CN" b="1" i="1" dirty="0">
                  <a:effectLst/>
                  <a:latin typeface="Times New Roman" pitchFamily="18" charset="0"/>
                  <a:ea typeface="黑体" pitchFamily="49" charset="-122"/>
                  <a:cs typeface="Times New Roman" pitchFamily="18" charset="0"/>
                </a:rPr>
                <a:t>W </a:t>
              </a:r>
              <a:r>
                <a:rPr lang="en-US" altLang="zh-CN" b="1" dirty="0">
                  <a:effectLst/>
                  <a:latin typeface="Times New Roman" pitchFamily="18" charset="0"/>
                  <a:ea typeface="黑体" pitchFamily="49" charset="-122"/>
                  <a:cs typeface="Times New Roman" pitchFamily="18" charset="0"/>
                </a:rPr>
                <a:t>)=</a:t>
              </a:r>
              <a:endParaRPr lang="en-US" altLang="zh-CN" sz="2400" b="1" dirty="0">
                <a:effectLst/>
                <a:latin typeface="Times New Roman" pitchFamily="18" charset="0"/>
                <a:ea typeface="黑体" pitchFamily="49" charset="-122"/>
                <a:cs typeface="Times New Roman" pitchFamily="18" charset="0"/>
              </a:endParaRPr>
            </a:p>
            <a:p>
              <a:pPr algn="l">
                <a:lnSpc>
                  <a:spcPct val="100000"/>
                </a:lnSpc>
                <a:spcBef>
                  <a:spcPct val="0"/>
                </a:spcBef>
              </a:pPr>
              <a:r>
                <a:rPr lang="en-US" altLang="zh-CN" sz="2400" b="1" dirty="0">
                  <a:effectLst/>
                  <a:latin typeface="Times New Roman" pitchFamily="18" charset="0"/>
                  <a:ea typeface="黑体" pitchFamily="49" charset="-122"/>
                  <a:cs typeface="Times New Roman" pitchFamily="18" charset="0"/>
                </a:rPr>
                <a:t>     </a:t>
              </a:r>
              <a:r>
                <a:rPr lang="zh-CN" altLang="en-US" sz="2400" b="1" dirty="0">
                  <a:effectLst/>
                  <a:latin typeface="Times New Roman" pitchFamily="18" charset="0"/>
                  <a:ea typeface="黑体" pitchFamily="49" charset="-122"/>
                  <a:cs typeface="Times New Roman" pitchFamily="18" charset="0"/>
                </a:rPr>
                <a:t>为犯</a:t>
              </a:r>
              <a:r>
                <a:rPr lang="en-US" altLang="zh-CN" sz="2400" b="1" dirty="0">
                  <a:effectLst/>
                  <a:latin typeface="Times New Roman" pitchFamily="18" charset="0"/>
                  <a:ea typeface="黑体" pitchFamily="49" charset="-122"/>
                  <a:cs typeface="Times New Roman" pitchFamily="18" charset="0"/>
                </a:rPr>
                <a:t>I</a:t>
              </a:r>
              <a:r>
                <a:rPr lang="zh-CN" altLang="en-US" sz="2400" b="1" dirty="0">
                  <a:effectLst/>
                  <a:latin typeface="Times New Roman" pitchFamily="18" charset="0"/>
                  <a:ea typeface="黑体" pitchFamily="49" charset="-122"/>
                  <a:cs typeface="Times New Roman" pitchFamily="18" charset="0"/>
                </a:rPr>
                <a:t>类错误</a:t>
              </a:r>
            </a:p>
            <a:p>
              <a:pPr algn="l">
                <a:lnSpc>
                  <a:spcPct val="100000"/>
                </a:lnSpc>
                <a:spcBef>
                  <a:spcPct val="0"/>
                </a:spcBef>
              </a:pPr>
              <a:r>
                <a:rPr lang="zh-CN" altLang="en-US" sz="2400" b="1" dirty="0">
                  <a:effectLst/>
                  <a:latin typeface="Times New Roman" pitchFamily="18" charset="0"/>
                  <a:ea typeface="黑体" pitchFamily="49" charset="-122"/>
                  <a:cs typeface="Times New Roman" pitchFamily="18" charset="0"/>
                </a:rPr>
                <a:t>的概率</a:t>
              </a:r>
            </a:p>
            <a:p>
              <a:pPr algn="l">
                <a:lnSpc>
                  <a:spcPct val="100000"/>
                </a:lnSpc>
                <a:spcBef>
                  <a:spcPct val="0"/>
                </a:spcBef>
              </a:pPr>
              <a:r>
                <a:rPr lang="en-US" altLang="zh-CN" sz="2400" b="1" i="1" dirty="0">
                  <a:effectLst/>
                  <a:latin typeface="Times New Roman" pitchFamily="18" charset="0"/>
                  <a:ea typeface="黑体" pitchFamily="49" charset="-122"/>
                  <a:cs typeface="Times New Roman" pitchFamily="18" charset="0"/>
                </a:rPr>
                <a:t>W</a:t>
              </a:r>
              <a:r>
                <a:rPr lang="zh-CN" altLang="en-US" sz="2400" b="1" dirty="0">
                  <a:effectLst/>
                  <a:latin typeface="Times New Roman" pitchFamily="18" charset="0"/>
                  <a:ea typeface="黑体" pitchFamily="49" charset="-122"/>
                  <a:cs typeface="Times New Roman" pitchFamily="18" charset="0"/>
                </a:rPr>
                <a:t>为拒绝域</a:t>
              </a:r>
            </a:p>
          </p:txBody>
        </p:sp>
        <p:graphicFrame>
          <p:nvGraphicFramePr>
            <p:cNvPr id="552980" name="Object 20"/>
            <p:cNvGraphicFramePr>
              <a:graphicFrameLocks noChangeAspect="1"/>
            </p:cNvGraphicFramePr>
            <p:nvPr/>
          </p:nvGraphicFramePr>
          <p:xfrm>
            <a:off x="432" y="3264"/>
            <a:ext cx="240" cy="240"/>
          </p:xfrm>
          <a:graphic>
            <a:graphicData uri="http://schemas.openxmlformats.org/presentationml/2006/ole">
              <mc:AlternateContent xmlns:mc="http://schemas.openxmlformats.org/markup-compatibility/2006">
                <mc:Choice xmlns:v="urn:schemas-microsoft-com:vml" Requires="v">
                  <p:oleObj name="公式" r:id="rId4" imgW="126720" imgH="126720" progId="Equation.3">
                    <p:embed/>
                  </p:oleObj>
                </mc:Choice>
                <mc:Fallback>
                  <p:oleObj name="公式" r:id="rId4" imgW="126720" imgH="126720" progId="Equation.3">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3264"/>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2981" name="Object 21"/>
            <p:cNvGraphicFramePr>
              <a:graphicFrameLocks noChangeAspect="1"/>
            </p:cNvGraphicFramePr>
            <p:nvPr/>
          </p:nvGraphicFramePr>
          <p:xfrm>
            <a:off x="1056" y="3264"/>
            <a:ext cx="239" cy="239"/>
          </p:xfrm>
          <a:graphic>
            <a:graphicData uri="http://schemas.openxmlformats.org/presentationml/2006/ole">
              <mc:AlternateContent xmlns:mc="http://schemas.openxmlformats.org/markup-compatibility/2006">
                <mc:Choice xmlns:v="urn:schemas-microsoft-com:vml" Requires="v">
                  <p:oleObj name="公式" r:id="rId6" imgW="139680" imgH="139680" progId="Equation.3">
                    <p:embed/>
                  </p:oleObj>
                </mc:Choice>
                <mc:Fallback>
                  <p:oleObj name="公式" r:id="rId6" imgW="139680" imgH="139680"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 y="3264"/>
                          <a:ext cx="239"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2982" name="Object 22"/>
            <p:cNvGraphicFramePr>
              <a:graphicFrameLocks noChangeAspect="1"/>
            </p:cNvGraphicFramePr>
            <p:nvPr>
              <p:extLst>
                <p:ext uri="{D42A27DB-BD31-4B8C-83A1-F6EECF244321}">
                  <p14:modId xmlns:p14="http://schemas.microsoft.com/office/powerpoint/2010/main" val="728049478"/>
                </p:ext>
              </p:extLst>
            </p:nvPr>
          </p:nvGraphicFramePr>
          <p:xfrm>
            <a:off x="49" y="3507"/>
            <a:ext cx="239" cy="239"/>
          </p:xfrm>
          <a:graphic>
            <a:graphicData uri="http://schemas.openxmlformats.org/presentationml/2006/ole">
              <mc:AlternateContent xmlns:mc="http://schemas.openxmlformats.org/markup-compatibility/2006">
                <mc:Choice xmlns:v="urn:schemas-microsoft-com:vml" Requires="v">
                  <p:oleObj name="公式" r:id="rId8" imgW="139680" imgH="139680" progId="Equation.3">
                    <p:embed/>
                  </p:oleObj>
                </mc:Choice>
                <mc:Fallback>
                  <p:oleObj name="公式" r:id="rId8" imgW="139680" imgH="139680"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 y="3507"/>
                          <a:ext cx="239"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52965"/>
                                        </p:tgtEl>
                                        <p:attrNameLst>
                                          <p:attrName>style.visibility</p:attrName>
                                        </p:attrNameLst>
                                      </p:cBhvr>
                                      <p:to>
                                        <p:strVal val="visible"/>
                                      </p:to>
                                    </p:set>
                                    <p:animEffect transition="in" filter="wipe(right)">
                                      <p:cBhvr>
                                        <p:cTn id="7" dur="500"/>
                                        <p:tgtEl>
                                          <p:spTgt spid="55296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2964"/>
                                        </p:tgtEl>
                                        <p:attrNameLst>
                                          <p:attrName>style.visibility</p:attrName>
                                        </p:attrNameLst>
                                      </p:cBhvr>
                                      <p:to>
                                        <p:strVal val="visible"/>
                                      </p:to>
                                    </p:set>
                                    <p:animEffect transition="in" filter="wipe(left)">
                                      <p:cBhvr>
                                        <p:cTn id="11" dur="500"/>
                                        <p:tgtEl>
                                          <p:spTgt spid="5529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52970"/>
                                        </p:tgtEl>
                                        <p:attrNameLst>
                                          <p:attrName>style.visibility</p:attrName>
                                        </p:attrNameLst>
                                      </p:cBhvr>
                                      <p:to>
                                        <p:strVal val="visible"/>
                                      </p:to>
                                    </p:set>
                                  </p:childTnLst>
                                </p:cTn>
                              </p:par>
                            </p:childTnLst>
                          </p:cTn>
                        </p:par>
                        <p:par>
                          <p:cTn id="16" fill="hold" nodeType="afterGroup">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552967"/>
                                        </p:tgtEl>
                                        <p:attrNameLst>
                                          <p:attrName>style.visibility</p:attrName>
                                        </p:attrNameLst>
                                      </p:cBhvr>
                                      <p:to>
                                        <p:strVal val="visible"/>
                                      </p:to>
                                    </p:set>
                                    <p:animEffect transition="in" filter="wipe(up)">
                                      <p:cBhvr>
                                        <p:cTn id="19" dur="500"/>
                                        <p:tgtEl>
                                          <p:spTgt spid="55296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52971"/>
                                        </p:tgtEl>
                                        <p:attrNameLst>
                                          <p:attrName>style.visibility</p:attrName>
                                        </p:attrNameLst>
                                      </p:cBhvr>
                                      <p:to>
                                        <p:strVal val="visible"/>
                                      </p:to>
                                    </p:set>
                                  </p:childTnLst>
                                </p:cTn>
                              </p:par>
                            </p:childTnLst>
                          </p:cTn>
                        </p:par>
                        <p:par>
                          <p:cTn id="24" fill="hold" nodeType="afterGroup">
                            <p:stCondLst>
                              <p:cond delay="500"/>
                            </p:stCondLst>
                            <p:childTnLst>
                              <p:par>
                                <p:cTn id="25" presetID="22" presetClass="entr" presetSubtype="2" fill="hold" grpId="0" nodeType="afterEffect">
                                  <p:stCondLst>
                                    <p:cond delay="0"/>
                                  </p:stCondLst>
                                  <p:childTnLst>
                                    <p:set>
                                      <p:cBhvr>
                                        <p:cTn id="26" dur="1" fill="hold">
                                          <p:stCondLst>
                                            <p:cond delay="0"/>
                                          </p:stCondLst>
                                        </p:cTn>
                                        <p:tgtEl>
                                          <p:spTgt spid="552968"/>
                                        </p:tgtEl>
                                        <p:attrNameLst>
                                          <p:attrName>style.visibility</p:attrName>
                                        </p:attrNameLst>
                                      </p:cBhvr>
                                      <p:to>
                                        <p:strVal val="visible"/>
                                      </p:to>
                                    </p:set>
                                    <p:animEffect transition="in" filter="wipe(right)">
                                      <p:cBhvr>
                                        <p:cTn id="27" dur="500"/>
                                        <p:tgtEl>
                                          <p:spTgt spid="5529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52969"/>
                                        </p:tgtEl>
                                        <p:attrNameLst>
                                          <p:attrName>style.visibility</p:attrName>
                                        </p:attrNameLst>
                                      </p:cBhvr>
                                      <p:to>
                                        <p:strVal val="visible"/>
                                      </p:to>
                                    </p:set>
                                    <p:animEffect transition="in" filter="wipe(down)">
                                      <p:cBhvr>
                                        <p:cTn id="32" dur="500"/>
                                        <p:tgtEl>
                                          <p:spTgt spid="5529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52972"/>
                                        </p:tgtEl>
                                        <p:attrNameLst>
                                          <p:attrName>style.visibility</p:attrName>
                                        </p:attrNameLst>
                                      </p:cBhvr>
                                      <p:to>
                                        <p:strVal val="visible"/>
                                      </p:to>
                                    </p:set>
                                  </p:childTnLst>
                                </p:cTn>
                              </p:par>
                            </p:childTnLst>
                          </p:cTn>
                        </p:par>
                        <p:par>
                          <p:cTn id="37" fill="hold" nodeType="afterGroup">
                            <p:stCondLst>
                              <p:cond delay="500"/>
                            </p:stCondLst>
                            <p:childTnLst>
                              <p:par>
                                <p:cTn id="38" presetID="22" presetClass="entr" presetSubtype="4" fill="hold" nodeType="afterEffect">
                                  <p:stCondLst>
                                    <p:cond delay="0"/>
                                  </p:stCondLst>
                                  <p:childTnLst>
                                    <p:set>
                                      <p:cBhvr>
                                        <p:cTn id="39" dur="1" fill="hold">
                                          <p:stCondLst>
                                            <p:cond delay="0"/>
                                          </p:stCondLst>
                                        </p:cTn>
                                        <p:tgtEl>
                                          <p:spTgt spid="552975"/>
                                        </p:tgtEl>
                                        <p:attrNameLst>
                                          <p:attrName>style.visibility</p:attrName>
                                        </p:attrNameLst>
                                      </p:cBhvr>
                                      <p:to>
                                        <p:strVal val="visible"/>
                                      </p:to>
                                    </p:set>
                                    <p:animEffect transition="in" filter="wipe(down)">
                                      <p:cBhvr>
                                        <p:cTn id="40" dur="500"/>
                                        <p:tgtEl>
                                          <p:spTgt spid="55297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552978"/>
                                        </p:tgtEl>
                                        <p:attrNameLst>
                                          <p:attrName>style.visibility</p:attrName>
                                        </p:attrNameLst>
                                      </p:cBhvr>
                                      <p:to>
                                        <p:strVal val="visible"/>
                                      </p:to>
                                    </p:set>
                                    <p:animEffect transition="in" filter="wipe(left)">
                                      <p:cBhvr>
                                        <p:cTn id="45" dur="500"/>
                                        <p:tgtEl>
                                          <p:spTgt spid="55297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552973"/>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grpId="0" nodeType="afterEffect">
                                  <p:stCondLst>
                                    <p:cond delay="0"/>
                                  </p:stCondLst>
                                  <p:childTnLst>
                                    <p:set>
                                      <p:cBhvr>
                                        <p:cTn id="52" dur="1" fill="hold">
                                          <p:stCondLst>
                                            <p:cond delay="499"/>
                                          </p:stCondLst>
                                        </p:cTn>
                                        <p:tgtEl>
                                          <p:spTgt spid="55296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552974"/>
                                        </p:tgtEl>
                                        <p:attrNameLst>
                                          <p:attrName>style.visibility</p:attrName>
                                        </p:attrNameLst>
                                      </p:cBhvr>
                                      <p:to>
                                        <p:strVal val="visible"/>
                                      </p:to>
                                    </p:set>
                                    <p:animEffect transition="in" filter="wipe(right)">
                                      <p:cBhvr>
                                        <p:cTn id="57" dur="500"/>
                                        <p:tgtEl>
                                          <p:spTgt spid="552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4" grpId="0" animBg="1" autoUpdateAnimBg="0"/>
      <p:bldP spid="552965" grpId="0" animBg="1" autoUpdateAnimBg="0"/>
      <p:bldP spid="552966" grpId="0" animBg="1" autoUpdateAnimBg="0"/>
      <p:bldP spid="552967" grpId="0" animBg="1" autoUpdateAnimBg="0"/>
      <p:bldP spid="552968" grpId="0" animBg="1" autoUpdateAnimBg="0"/>
      <p:bldP spid="552969" grpId="0" animBg="1" autoUpdateAnimBg="0"/>
      <p:bldP spid="552970" grpId="0" animBg="1"/>
      <p:bldP spid="552971" grpId="0" animBg="1"/>
      <p:bldP spid="552972" grpId="0" animBg="1"/>
      <p:bldP spid="552973" grpId="0" animBg="1"/>
      <p:bldP spid="552974"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39650" name="Picture 2" descr="1_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1442" y="677355"/>
            <a:ext cx="1000125" cy="828675"/>
          </a:xfrm>
          <a:prstGeom prst="rect">
            <a:avLst/>
          </a:prstGeom>
          <a:noFill/>
          <a:extLst>
            <a:ext uri="{909E8E84-426E-40DD-AFC4-6F175D3DCCD1}">
              <a14:hiddenFill xmlns:a14="http://schemas.microsoft.com/office/drawing/2010/main">
                <a:solidFill>
                  <a:srgbClr val="FFFFFF"/>
                </a:solidFill>
              </a14:hiddenFill>
            </a:ext>
          </a:extLst>
        </p:spPr>
      </p:pic>
      <p:sp>
        <p:nvSpPr>
          <p:cNvPr id="539652" name="WordArt 4"/>
          <p:cNvSpPr>
            <a:spLocks noChangeArrowheads="1" noChangeShapeType="1" noTextEdit="1"/>
          </p:cNvSpPr>
          <p:nvPr/>
        </p:nvSpPr>
        <p:spPr bwMode="auto">
          <a:xfrm>
            <a:off x="1822705" y="819682"/>
            <a:ext cx="5094930" cy="563515"/>
          </a:xfrm>
          <a:prstGeom prst="rect">
            <a:avLst/>
          </a:prstGeom>
        </p:spPr>
        <p:txBody>
          <a:bodyPr wrap="none" fromWordArt="1">
            <a:prstTxWarp prst="textPlain">
              <a:avLst>
                <a:gd name="adj" fmla="val 50000"/>
              </a:avLst>
            </a:prstTxWarp>
          </a:bodyPr>
          <a:lstStyle/>
          <a:p>
            <a:r>
              <a:rPr lang="zh-CN" altLang="en-US"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rPr>
              <a:t>课后作业：</a:t>
            </a:r>
            <a:r>
              <a:rPr lang="en-US" altLang="zh-CN"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rPr>
              <a:t>1</a:t>
            </a:r>
            <a:r>
              <a:rPr lang="zh-CN" altLang="en-US"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rPr>
              <a:t>、</a:t>
            </a:r>
            <a:r>
              <a:rPr lang="en-US" altLang="zh-CN"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rPr>
              <a:t>2</a:t>
            </a:r>
            <a:r>
              <a:rPr lang="zh-CN" altLang="en-US"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rPr>
              <a:t>、</a:t>
            </a:r>
            <a:r>
              <a:rPr lang="en-US" altLang="zh-CN"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rPr>
              <a:t>3</a:t>
            </a:r>
            <a:r>
              <a:rPr lang="zh-CN" altLang="en-US"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rPr>
              <a:t>、</a:t>
            </a:r>
            <a:r>
              <a:rPr lang="en-US" altLang="zh-CN"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rPr>
              <a:t>4</a:t>
            </a:r>
            <a:endParaRPr lang="zh-CN" altLang="en-US"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85561594"/>
              </p:ext>
            </p:extLst>
          </p:nvPr>
        </p:nvGraphicFramePr>
        <p:xfrm>
          <a:off x="174562" y="1587500"/>
          <a:ext cx="8832850" cy="4683125"/>
        </p:xfrm>
        <a:graphic>
          <a:graphicData uri="http://schemas.openxmlformats.org/presentationml/2006/ole">
            <mc:AlternateContent xmlns:mc="http://schemas.openxmlformats.org/markup-compatibility/2006">
              <mc:Choice xmlns:v="urn:schemas-microsoft-com:vml" Requires="v">
                <p:oleObj name="文档" r:id="rId3" imgW="5273046" imgH="2805988" progId="Word.Document.12">
                  <p:embed/>
                </p:oleObj>
              </mc:Choice>
              <mc:Fallback>
                <p:oleObj name="文档" r:id="rId3" imgW="5273046" imgH="2805988" progId="Word.Document.12">
                  <p:embed/>
                  <p:pic>
                    <p:nvPicPr>
                      <p:cNvPr id="0" name=""/>
                      <p:cNvPicPr/>
                      <p:nvPr/>
                    </p:nvPicPr>
                    <p:blipFill>
                      <a:blip r:embed="rId4"/>
                      <a:stretch>
                        <a:fillRect/>
                      </a:stretch>
                    </p:blipFill>
                    <p:spPr>
                      <a:xfrm>
                        <a:off x="174562" y="1587500"/>
                        <a:ext cx="8832850" cy="4683125"/>
                      </a:xfrm>
                      <a:prstGeom prst="rect">
                        <a:avLst/>
                      </a:prstGeom>
                    </p:spPr>
                  </p:pic>
                </p:oleObj>
              </mc:Fallback>
            </mc:AlternateContent>
          </a:graphicData>
        </a:graphic>
      </p:graphicFrame>
    </p:spTree>
    <p:extLst>
      <p:ext uri="{BB962C8B-B14F-4D97-AF65-F5344CB8AC3E}">
        <p14:creationId xmlns:p14="http://schemas.microsoft.com/office/powerpoint/2010/main" val="14183342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39652"/>
                                        </p:tgtEl>
                                        <p:attrNameLst>
                                          <p:attrName>style.visibility</p:attrName>
                                        </p:attrNameLst>
                                      </p:cBhvr>
                                      <p:to>
                                        <p:strVal val="visible"/>
                                      </p:to>
                                    </p:set>
                                    <p:anim calcmode="lin" valueType="num">
                                      <p:cBhvr>
                                        <p:cTn id="7" dur="500" fill="hold"/>
                                        <p:tgtEl>
                                          <p:spTgt spid="539652"/>
                                        </p:tgtEl>
                                        <p:attrNameLst>
                                          <p:attrName>ppt_w</p:attrName>
                                        </p:attrNameLst>
                                      </p:cBhvr>
                                      <p:tavLst>
                                        <p:tav tm="0">
                                          <p:val>
                                            <p:fltVal val="0"/>
                                          </p:val>
                                        </p:tav>
                                        <p:tav tm="100000">
                                          <p:val>
                                            <p:strVal val="#ppt_w"/>
                                          </p:val>
                                        </p:tav>
                                      </p:tavLst>
                                    </p:anim>
                                    <p:anim calcmode="lin" valueType="num">
                                      <p:cBhvr>
                                        <p:cTn id="8" dur="500" fill="hold"/>
                                        <p:tgtEl>
                                          <p:spTgt spid="539652"/>
                                        </p:tgtEl>
                                        <p:attrNameLst>
                                          <p:attrName>ppt_h</p:attrName>
                                        </p:attrNameLst>
                                      </p:cBhvr>
                                      <p:tavLst>
                                        <p:tav tm="0">
                                          <p:val>
                                            <p:fltVal val="0"/>
                                          </p:val>
                                        </p:tav>
                                        <p:tav tm="100000">
                                          <p:val>
                                            <p:strVal val="#ppt_h"/>
                                          </p:val>
                                        </p:tav>
                                      </p:tavLst>
                                    </p:anim>
                                    <p:animEffect transition="in" filter="fade">
                                      <p:cBhvr>
                                        <p:cTn id="9" dur="500"/>
                                        <p:tgtEl>
                                          <p:spTgt spid="539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descr="1_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1442" y="677355"/>
            <a:ext cx="1000125" cy="828675"/>
          </a:xfrm>
          <a:prstGeom prst="rect">
            <a:avLst/>
          </a:prstGeom>
          <a:noFill/>
          <a:extLst>
            <a:ext uri="{909E8E84-426E-40DD-AFC4-6F175D3DCCD1}">
              <a14:hiddenFill xmlns:a14="http://schemas.microsoft.com/office/drawing/2010/main">
                <a:solidFill>
                  <a:srgbClr val="FFFFFF"/>
                </a:solidFill>
              </a14:hiddenFill>
            </a:ext>
          </a:extLst>
        </p:spPr>
      </p:pic>
      <p:sp>
        <p:nvSpPr>
          <p:cNvPr id="539652" name="WordArt 4"/>
          <p:cNvSpPr>
            <a:spLocks noChangeArrowheads="1" noChangeShapeType="1" noTextEdit="1"/>
          </p:cNvSpPr>
          <p:nvPr/>
        </p:nvSpPr>
        <p:spPr bwMode="auto">
          <a:xfrm>
            <a:off x="1822705" y="819682"/>
            <a:ext cx="2785872" cy="563515"/>
          </a:xfrm>
          <a:prstGeom prst="rect">
            <a:avLst/>
          </a:prstGeom>
        </p:spPr>
        <p:txBody>
          <a:bodyPr wrap="none" fromWordArt="1">
            <a:prstTxWarp prst="textPlain">
              <a:avLst>
                <a:gd name="adj" fmla="val 50000"/>
              </a:avLst>
            </a:prstTxWarp>
          </a:bodyPr>
          <a:lstStyle/>
          <a:p>
            <a:r>
              <a:rPr lang="zh-CN" altLang="en-US" sz="3600" b="1" kern="10" dirty="0">
                <a:ln w="15875">
                  <a:solidFill>
                    <a:srgbClr val="3399FF"/>
                  </a:solidFill>
                  <a:round/>
                  <a:headEnd/>
                  <a:tailEnd/>
                </a:ln>
                <a:solidFill>
                  <a:srgbClr val="000000"/>
                </a:solidFill>
                <a:effectLst>
                  <a:outerShdw dist="53882" dir="2700000" algn="ctr" rotWithShape="0">
                    <a:srgbClr val="000000">
                      <a:alpha val="50000"/>
                    </a:srgbClr>
                  </a:outerShdw>
                </a:effectLst>
                <a:latin typeface="方正舒体"/>
                <a:ea typeface="方正舒体"/>
              </a:rPr>
              <a:t>课后作业</a:t>
            </a:r>
          </a:p>
        </p:txBody>
      </p:sp>
      <p:graphicFrame>
        <p:nvGraphicFramePr>
          <p:cNvPr id="2" name="对象 1"/>
          <p:cNvGraphicFramePr>
            <a:graphicFrameLocks noChangeAspect="1"/>
          </p:cNvGraphicFramePr>
          <p:nvPr>
            <p:extLst>
              <p:ext uri="{D42A27DB-BD31-4B8C-83A1-F6EECF244321}">
                <p14:modId xmlns:p14="http://schemas.microsoft.com/office/powerpoint/2010/main" val="3506066817"/>
              </p:ext>
            </p:extLst>
          </p:nvPr>
        </p:nvGraphicFramePr>
        <p:xfrm>
          <a:off x="176213" y="1585913"/>
          <a:ext cx="8780462" cy="4683125"/>
        </p:xfrm>
        <a:graphic>
          <a:graphicData uri="http://schemas.openxmlformats.org/presentationml/2006/ole">
            <mc:AlternateContent xmlns:mc="http://schemas.openxmlformats.org/markup-compatibility/2006">
              <mc:Choice xmlns:v="urn:schemas-microsoft-com:vml" Requires="v">
                <p:oleObj name="Document" r:id="rId3" imgW="5273046" imgH="2820772" progId="Word.Document.12">
                  <p:embed/>
                </p:oleObj>
              </mc:Choice>
              <mc:Fallback>
                <p:oleObj name="Document" r:id="rId3" imgW="5273046" imgH="2820772" progId="Word.Document.12">
                  <p:embed/>
                  <p:pic>
                    <p:nvPicPr>
                      <p:cNvPr id="2" name="对象 1"/>
                      <p:cNvPicPr/>
                      <p:nvPr/>
                    </p:nvPicPr>
                    <p:blipFill>
                      <a:blip r:embed="rId4"/>
                      <a:stretch>
                        <a:fillRect/>
                      </a:stretch>
                    </p:blipFill>
                    <p:spPr>
                      <a:xfrm>
                        <a:off x="176213" y="1585913"/>
                        <a:ext cx="8780462" cy="4683125"/>
                      </a:xfrm>
                      <a:prstGeom prst="rect">
                        <a:avLst/>
                      </a:prstGeom>
                    </p:spPr>
                  </p:pic>
                </p:oleObj>
              </mc:Fallback>
            </mc:AlternateContent>
          </a:graphicData>
        </a:graphic>
      </p:graphicFrame>
    </p:spTree>
    <p:extLst>
      <p:ext uri="{BB962C8B-B14F-4D97-AF65-F5344CB8AC3E}">
        <p14:creationId xmlns:p14="http://schemas.microsoft.com/office/powerpoint/2010/main" val="162299774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39652"/>
                                        </p:tgtEl>
                                        <p:attrNameLst>
                                          <p:attrName>style.visibility</p:attrName>
                                        </p:attrNameLst>
                                      </p:cBhvr>
                                      <p:to>
                                        <p:strVal val="visible"/>
                                      </p:to>
                                    </p:set>
                                    <p:anim calcmode="lin" valueType="num">
                                      <p:cBhvr>
                                        <p:cTn id="7" dur="500" fill="hold"/>
                                        <p:tgtEl>
                                          <p:spTgt spid="539652"/>
                                        </p:tgtEl>
                                        <p:attrNameLst>
                                          <p:attrName>ppt_w</p:attrName>
                                        </p:attrNameLst>
                                      </p:cBhvr>
                                      <p:tavLst>
                                        <p:tav tm="0">
                                          <p:val>
                                            <p:fltVal val="0"/>
                                          </p:val>
                                        </p:tav>
                                        <p:tav tm="100000">
                                          <p:val>
                                            <p:strVal val="#ppt_w"/>
                                          </p:val>
                                        </p:tav>
                                      </p:tavLst>
                                    </p:anim>
                                    <p:anim calcmode="lin" valueType="num">
                                      <p:cBhvr>
                                        <p:cTn id="8" dur="500" fill="hold"/>
                                        <p:tgtEl>
                                          <p:spTgt spid="539652"/>
                                        </p:tgtEl>
                                        <p:attrNameLst>
                                          <p:attrName>ppt_h</p:attrName>
                                        </p:attrNameLst>
                                      </p:cBhvr>
                                      <p:tavLst>
                                        <p:tav tm="0">
                                          <p:val>
                                            <p:fltVal val="0"/>
                                          </p:val>
                                        </p:tav>
                                        <p:tav tm="100000">
                                          <p:val>
                                            <p:strVal val="#ppt_h"/>
                                          </p:val>
                                        </p:tav>
                                      </p:tavLst>
                                    </p:anim>
                                    <p:animEffect transition="in" filter="fade">
                                      <p:cBhvr>
                                        <p:cTn id="9" dur="500"/>
                                        <p:tgtEl>
                                          <p:spTgt spid="539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AC123BA-B0AB-4F13-A669-B9044CA1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88" y="1024073"/>
            <a:ext cx="8610824" cy="4134336"/>
          </a:xfrm>
          <a:prstGeom prst="rect">
            <a:avLst/>
          </a:prstGeom>
        </p:spPr>
      </p:pic>
    </p:spTree>
    <p:extLst>
      <p:ext uri="{BB962C8B-B14F-4D97-AF65-F5344CB8AC3E}">
        <p14:creationId xmlns:p14="http://schemas.microsoft.com/office/powerpoint/2010/main" val="106250322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F98902-F99A-4A44-896B-5C374194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53" y="792310"/>
            <a:ext cx="7613370" cy="3075768"/>
          </a:xfrm>
          <a:prstGeom prst="rect">
            <a:avLst/>
          </a:prstGeom>
        </p:spPr>
      </p:pic>
    </p:spTree>
    <p:extLst>
      <p:ext uri="{BB962C8B-B14F-4D97-AF65-F5344CB8AC3E}">
        <p14:creationId xmlns:p14="http://schemas.microsoft.com/office/powerpoint/2010/main" val="30511843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F98902-F99A-4A44-896B-5C374194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53" y="792310"/>
            <a:ext cx="7613370" cy="3075768"/>
          </a:xfrm>
          <a:prstGeom prst="rect">
            <a:avLst/>
          </a:prstGeom>
        </p:spPr>
      </p:pic>
      <p:pic>
        <p:nvPicPr>
          <p:cNvPr id="4" name="图片 3">
            <a:extLst>
              <a:ext uri="{FF2B5EF4-FFF2-40B4-BE49-F238E27FC236}">
                <a16:creationId xmlns:a16="http://schemas.microsoft.com/office/drawing/2014/main" id="{DCE83E3D-AD57-490E-B3BE-1CFCCEC1C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52" y="3818383"/>
            <a:ext cx="7613369" cy="3088996"/>
          </a:xfrm>
          <a:prstGeom prst="rect">
            <a:avLst/>
          </a:prstGeom>
        </p:spPr>
      </p:pic>
    </p:spTree>
    <p:extLst>
      <p:ext uri="{BB962C8B-B14F-4D97-AF65-F5344CB8AC3E}">
        <p14:creationId xmlns:p14="http://schemas.microsoft.com/office/powerpoint/2010/main" val="1245580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C348799-BC4A-43A6-8327-D9B226368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10" y="785191"/>
            <a:ext cx="8772676" cy="5625548"/>
          </a:xfrm>
          <a:prstGeom prst="rect">
            <a:avLst/>
          </a:prstGeom>
        </p:spPr>
      </p:pic>
    </p:spTree>
    <p:extLst>
      <p:ext uri="{BB962C8B-B14F-4D97-AF65-F5344CB8AC3E}">
        <p14:creationId xmlns:p14="http://schemas.microsoft.com/office/powerpoint/2010/main" val="80781350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CB2470-8697-44E2-84A0-4C152D2F7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470" y="568673"/>
            <a:ext cx="7754569" cy="3427435"/>
          </a:xfrm>
          <a:prstGeom prst="rect">
            <a:avLst/>
          </a:prstGeom>
        </p:spPr>
      </p:pic>
    </p:spTree>
    <p:extLst>
      <p:ext uri="{BB962C8B-B14F-4D97-AF65-F5344CB8AC3E}">
        <p14:creationId xmlns:p14="http://schemas.microsoft.com/office/powerpoint/2010/main" val="28768799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CB2470-8697-44E2-84A0-4C152D2F7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470" y="568673"/>
            <a:ext cx="7754569" cy="3427435"/>
          </a:xfrm>
          <a:prstGeom prst="rect">
            <a:avLst/>
          </a:prstGeom>
        </p:spPr>
      </p:pic>
      <p:pic>
        <p:nvPicPr>
          <p:cNvPr id="4" name="图片 3">
            <a:extLst>
              <a:ext uri="{FF2B5EF4-FFF2-40B4-BE49-F238E27FC236}">
                <a16:creationId xmlns:a16="http://schemas.microsoft.com/office/drawing/2014/main" id="{FAE73AC9-1200-49A9-8D96-FB0F04844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48" y="3454056"/>
            <a:ext cx="7834082" cy="3384671"/>
          </a:xfrm>
          <a:prstGeom prst="rect">
            <a:avLst/>
          </a:prstGeom>
        </p:spPr>
      </p:pic>
    </p:spTree>
    <p:extLst>
      <p:ext uri="{BB962C8B-B14F-4D97-AF65-F5344CB8AC3E}">
        <p14:creationId xmlns:p14="http://schemas.microsoft.com/office/powerpoint/2010/main" val="2186827235"/>
      </p:ext>
    </p:extLst>
  </p:cSld>
  <p:clrMapOvr>
    <a:masterClrMapping/>
  </p:clrMapOvr>
  <p:transition spd="med"/>
</p:sld>
</file>

<file path=ppt/theme/theme1.xml><?xml version="1.0" encoding="utf-8"?>
<a:theme xmlns:a="http://schemas.openxmlformats.org/drawingml/2006/main" name="JP_简洁教案">
  <a:themeElements>
    <a:clrScheme name="JP_简洁教案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JP_简洁教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20000"/>
          </a:lnSpc>
          <a:spcBef>
            <a:spcPct val="50000"/>
          </a:spcBef>
          <a:spcAft>
            <a:spcPct val="0"/>
          </a:spcAft>
          <a:buClrTx/>
          <a:buSzTx/>
          <a:buFontTx/>
          <a:buNone/>
          <a:tabLst/>
          <a:defRPr kumimoji="1" lang="zh-CN" altLang="en-US" sz="2800" b="0" i="0" u="none" strike="noStrike" cap="none" normalizeH="0" baseline="0" smtClean="0">
            <a:ln>
              <a:noFill/>
            </a:ln>
            <a:solidFill>
              <a:schemeClr val="tx1"/>
            </a:solidFill>
            <a:effectLst>
              <a:outerShdw blurRad="38100" dist="38100" dir="2700000" algn="tl">
                <a:srgbClr val="000000">
                  <a:alpha val="43137"/>
                </a:srgbClr>
              </a:outerShdw>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20000"/>
          </a:lnSpc>
          <a:spcBef>
            <a:spcPct val="50000"/>
          </a:spcBef>
          <a:spcAft>
            <a:spcPct val="0"/>
          </a:spcAft>
          <a:buClrTx/>
          <a:buSzTx/>
          <a:buFontTx/>
          <a:buNone/>
          <a:tabLst/>
          <a:defRPr kumimoji="1" lang="zh-CN" altLang="en-US" sz="2800" b="0" i="0" u="none" strike="noStrike" cap="none" normalizeH="0" baseline="0" smtClean="0">
            <a:ln>
              <a:noFill/>
            </a:ln>
            <a:solidFill>
              <a:schemeClr val="tx1"/>
            </a:solidFill>
            <a:effectLst>
              <a:outerShdw blurRad="38100" dist="38100" dir="2700000" algn="tl">
                <a:srgbClr val="000000">
                  <a:alpha val="43137"/>
                </a:srgbClr>
              </a:outerShdw>
            </a:effectLst>
            <a:latin typeface="楷体_GB2312" pitchFamily="49" charset="-122"/>
            <a:ea typeface="楷体_GB2312" pitchFamily="49" charset="-122"/>
          </a:defRPr>
        </a:defPPr>
      </a:lstStyle>
    </a:lnDef>
  </a:objectDefaults>
  <a:extraClrSchemeLst>
    <a:extraClrScheme>
      <a:clrScheme name="JP_简洁教案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clrMap bg1="dk2" tx1="lt1" bg2="dk1" tx2="lt2" accent1="accent1" accent2="accent2" accent3="accent3" accent4="accent4" accent5="accent5" accent6="accent6" hlink="hlink" folHlink="folHlink"/>
    </a:extraClrScheme>
    <a:extraClrScheme>
      <a:clrScheme name="JP_简洁教案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JP_简洁教案 3">
        <a:dk1>
          <a:srgbClr val="000000"/>
        </a:dk1>
        <a:lt1>
          <a:srgbClr val="FFFFFF"/>
        </a:lt1>
        <a:dk2>
          <a:srgbClr val="000000"/>
        </a:dk2>
        <a:lt2>
          <a:srgbClr val="CBCBCB"/>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20000"/>
          </a:lnSpc>
          <a:spcBef>
            <a:spcPct val="50000"/>
          </a:spcBef>
          <a:spcAft>
            <a:spcPct val="0"/>
          </a:spcAft>
          <a:buClrTx/>
          <a:buSzTx/>
          <a:buFontTx/>
          <a:buNone/>
          <a:tabLst/>
          <a:defRPr kumimoji="1" lang="zh-CN" altLang="en-US" sz="2800" b="0" i="0" u="none" strike="noStrike" cap="none" normalizeH="0" baseline="0" smtClean="0">
            <a:ln>
              <a:noFill/>
            </a:ln>
            <a:solidFill>
              <a:schemeClr val="tx1"/>
            </a:solidFill>
            <a:effectLst>
              <a:outerShdw blurRad="38100" dist="38100" dir="2700000" algn="tl">
                <a:srgbClr val="000000">
                  <a:alpha val="43137"/>
                </a:srgbClr>
              </a:outerShdw>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20000"/>
          </a:lnSpc>
          <a:spcBef>
            <a:spcPct val="50000"/>
          </a:spcBef>
          <a:spcAft>
            <a:spcPct val="0"/>
          </a:spcAft>
          <a:buClrTx/>
          <a:buSzTx/>
          <a:buFontTx/>
          <a:buNone/>
          <a:tabLst/>
          <a:defRPr kumimoji="1" lang="zh-CN" altLang="en-US" sz="2800" b="0" i="0" u="none" strike="noStrike" cap="none" normalizeH="0" baseline="0" smtClean="0">
            <a:ln>
              <a:noFill/>
            </a:ln>
            <a:solidFill>
              <a:schemeClr val="tx1"/>
            </a:solidFill>
            <a:effectLst>
              <a:outerShdw blurRad="38100" dist="38100" dir="2700000" algn="tl">
                <a:srgbClr val="000000">
                  <a:alpha val="43137"/>
                </a:srgbClr>
              </a:outerShdw>
            </a:effectLst>
            <a:latin typeface="楷体_GB2312" pitchFamily="49" charset="-122"/>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JP_简洁教案">
  <a:themeElements>
    <a:clrScheme name="JP_简洁教案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JP_简洁教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20000"/>
          </a:lnSpc>
          <a:spcBef>
            <a:spcPct val="50000"/>
          </a:spcBef>
          <a:spcAft>
            <a:spcPct val="0"/>
          </a:spcAft>
          <a:buClrTx/>
          <a:buSzTx/>
          <a:buFontTx/>
          <a:buNone/>
          <a:tabLst/>
          <a:defRPr kumimoji="1" lang="zh-CN" altLang="en-US" sz="2800" b="0" i="0" u="none" strike="noStrike" cap="none" normalizeH="0" baseline="0" smtClean="0">
            <a:ln>
              <a:noFill/>
            </a:ln>
            <a:solidFill>
              <a:schemeClr val="tx1"/>
            </a:solidFill>
            <a:effectLst>
              <a:outerShdw blurRad="38100" dist="38100" dir="2700000" algn="tl">
                <a:srgbClr val="000000">
                  <a:alpha val="43137"/>
                </a:srgbClr>
              </a:outerShdw>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20000"/>
          </a:lnSpc>
          <a:spcBef>
            <a:spcPct val="50000"/>
          </a:spcBef>
          <a:spcAft>
            <a:spcPct val="0"/>
          </a:spcAft>
          <a:buClrTx/>
          <a:buSzTx/>
          <a:buFontTx/>
          <a:buNone/>
          <a:tabLst/>
          <a:defRPr kumimoji="1" lang="zh-CN" altLang="en-US" sz="2800" b="0" i="0" u="none" strike="noStrike" cap="none" normalizeH="0" baseline="0" smtClean="0">
            <a:ln>
              <a:noFill/>
            </a:ln>
            <a:solidFill>
              <a:schemeClr val="tx1"/>
            </a:solidFill>
            <a:effectLst>
              <a:outerShdw blurRad="38100" dist="38100" dir="2700000" algn="tl">
                <a:srgbClr val="000000">
                  <a:alpha val="43137"/>
                </a:srgbClr>
              </a:outerShdw>
            </a:effectLst>
            <a:latin typeface="楷体_GB2312" pitchFamily="49" charset="-122"/>
            <a:ea typeface="楷体_GB2312" pitchFamily="49" charset="-122"/>
          </a:defRPr>
        </a:defPPr>
      </a:lstStyle>
    </a:lnDef>
  </a:objectDefaults>
  <a:extraClrSchemeLst>
    <a:extraClrScheme>
      <a:clrScheme name="JP_简洁教案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clrMap bg1="dk2" tx1="lt1" bg2="dk1" tx2="lt2" accent1="accent1" accent2="accent2" accent3="accent3" accent4="accent4" accent5="accent5" accent6="accent6" hlink="hlink" folHlink="folHlink"/>
    </a:extraClrScheme>
    <a:extraClrScheme>
      <a:clrScheme name="JP_简洁教案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JP_简洁教案 3">
        <a:dk1>
          <a:srgbClr val="000000"/>
        </a:dk1>
        <a:lt1>
          <a:srgbClr val="FFFFFF"/>
        </a:lt1>
        <a:dk2>
          <a:srgbClr val="000000"/>
        </a:dk2>
        <a:lt2>
          <a:srgbClr val="CBCBCB"/>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C:\Microsoft Office\Templates\演示文稿设计\JP_简洁教案.pot</Template>
  <TotalTime>31584</TotalTime>
  <Words>1730</Words>
  <Application>Microsoft Office PowerPoint</Application>
  <PresentationFormat>全屏显示(4:3)</PresentationFormat>
  <Paragraphs>362</Paragraphs>
  <Slides>38</Slides>
  <Notes>2</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5</vt:i4>
      </vt:variant>
      <vt:variant>
        <vt:lpstr>幻灯片标题</vt:lpstr>
      </vt:variant>
      <vt:variant>
        <vt:i4>38</vt:i4>
      </vt:variant>
    </vt:vector>
  </HeadingPairs>
  <TitlesOfParts>
    <vt:vector size="57" baseType="lpstr">
      <vt:lpstr>Monotype Sorts</vt:lpstr>
      <vt:lpstr>方正舒体</vt:lpstr>
      <vt:lpstr>黑体</vt:lpstr>
      <vt:lpstr>华文细黑</vt:lpstr>
      <vt:lpstr>华文新魏</vt:lpstr>
      <vt:lpstr>楷体_GB2312</vt:lpstr>
      <vt:lpstr>隶书</vt:lpstr>
      <vt:lpstr>Algerian</vt:lpstr>
      <vt:lpstr>Arial</vt:lpstr>
      <vt:lpstr>Symbol</vt:lpstr>
      <vt:lpstr>Times New Roman</vt:lpstr>
      <vt:lpstr>JP_简洁教案</vt:lpstr>
      <vt:lpstr>默认设计模板</vt:lpstr>
      <vt:lpstr>1_JP_简洁教案</vt:lpstr>
      <vt:lpstr>Equation</vt:lpstr>
      <vt:lpstr>公式</vt:lpstr>
      <vt:lpstr>MathType 6.0 Equation</vt:lpstr>
      <vt:lpstr>文档</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MathTech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《概率论与数理统计》课件</dc:title>
  <dc:creator>Administrator</dc:creator>
  <cp:lastModifiedBy>温 家强</cp:lastModifiedBy>
  <cp:revision>1438</cp:revision>
  <dcterms:created xsi:type="dcterms:W3CDTF">1999-06-22T01:41:39Z</dcterms:created>
  <dcterms:modified xsi:type="dcterms:W3CDTF">2020-12-14T12:54:30Z</dcterms:modified>
</cp:coreProperties>
</file>